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5" r:id="rId9"/>
    <p:sldId id="289" r:id="rId10"/>
    <p:sldId id="266" r:id="rId11"/>
    <p:sldId id="269" r:id="rId12"/>
    <p:sldId id="277" r:id="rId13"/>
    <p:sldId id="286" r:id="rId14"/>
    <p:sldId id="294" r:id="rId15"/>
    <p:sldId id="275" r:id="rId16"/>
    <p:sldId id="287" r:id="rId17"/>
    <p:sldId id="283" r:id="rId18"/>
    <p:sldId id="268" r:id="rId19"/>
    <p:sldId id="276" r:id="rId20"/>
    <p:sldId id="282" r:id="rId21"/>
    <p:sldId id="285" r:id="rId22"/>
    <p:sldId id="281" r:id="rId23"/>
    <p:sldId id="273" r:id="rId24"/>
    <p:sldId id="280" r:id="rId25"/>
    <p:sldId id="284" r:id="rId26"/>
    <p:sldId id="288" r:id="rId27"/>
    <p:sldId id="279" r:id="rId28"/>
    <p:sldId id="278" r:id="rId29"/>
    <p:sldId id="291" r:id="rId30"/>
    <p:sldId id="272" r:id="rId3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Brimmer" initials="CB" lastIdx="1" clrIdx="0">
    <p:extLst>
      <p:ext uri="{19B8F6BF-5375-455C-9EA6-DF929625EA0E}">
        <p15:presenceInfo xmlns:p15="http://schemas.microsoft.com/office/powerpoint/2012/main" userId="e6da78bbb8b118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25.png"/><Relationship Id="rId6" Type="http://schemas.openxmlformats.org/officeDocument/2006/relationships/image" Target="../media/image18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Relationship Id="rId1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25.png"/><Relationship Id="rId6" Type="http://schemas.openxmlformats.org/officeDocument/2006/relationships/image" Target="../media/image18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6FE98-FD89-4D56-99F0-EB30D0E69A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E3BBF0-7E5C-48F7-B024-418CB8220B5C}">
      <dgm:prSet/>
      <dgm:spPr/>
      <dgm:t>
        <a:bodyPr/>
        <a:lstStyle/>
        <a:p>
          <a:r>
            <a:rPr lang="en-US" dirty="0"/>
            <a:t>Motions for Discussion and Voting</a:t>
          </a:r>
        </a:p>
      </dgm:t>
    </dgm:pt>
    <dgm:pt modelId="{6C3E5205-95FA-4A70-82AF-164E5C58B582}" type="parTrans" cxnId="{B6C9E27F-A6C3-491B-BDB1-423CA27B1411}">
      <dgm:prSet/>
      <dgm:spPr/>
      <dgm:t>
        <a:bodyPr/>
        <a:lstStyle/>
        <a:p>
          <a:endParaRPr lang="en-US"/>
        </a:p>
      </dgm:t>
    </dgm:pt>
    <dgm:pt modelId="{8DAE9DF3-4473-4103-A4F1-2FC836F1AE9C}" type="sibTrans" cxnId="{B6C9E27F-A6C3-491B-BDB1-423CA27B1411}">
      <dgm:prSet/>
      <dgm:spPr/>
      <dgm:t>
        <a:bodyPr/>
        <a:lstStyle/>
        <a:p>
          <a:endParaRPr lang="en-US"/>
        </a:p>
      </dgm:t>
    </dgm:pt>
    <dgm:pt modelId="{B71261C4-BE71-4FCE-901D-AADEF1932EDD}">
      <dgm:prSet/>
      <dgm:spPr/>
      <dgm:t>
        <a:bodyPr/>
        <a:lstStyle/>
        <a:p>
          <a:r>
            <a:rPr lang="en-US" dirty="0"/>
            <a:t>Presentations – Audits, Budgets, International, Literature, etc…</a:t>
          </a:r>
        </a:p>
      </dgm:t>
    </dgm:pt>
    <dgm:pt modelId="{A4A1F773-3A9A-4A76-841C-0DE77D326540}" type="parTrans" cxnId="{46170060-32BF-49E1-A999-CF28B52964DE}">
      <dgm:prSet/>
      <dgm:spPr/>
      <dgm:t>
        <a:bodyPr/>
        <a:lstStyle/>
        <a:p>
          <a:endParaRPr lang="en-US"/>
        </a:p>
      </dgm:t>
    </dgm:pt>
    <dgm:pt modelId="{2283F960-E70A-4382-BCC0-4031854EB42B}" type="sibTrans" cxnId="{46170060-32BF-49E1-A999-CF28B52964DE}">
      <dgm:prSet/>
      <dgm:spPr/>
      <dgm:t>
        <a:bodyPr/>
        <a:lstStyle/>
        <a:p>
          <a:endParaRPr lang="en-US"/>
        </a:p>
      </dgm:t>
    </dgm:pt>
    <dgm:pt modelId="{612AB348-3F5C-484C-80BF-0CE96F14805E}">
      <dgm:prSet/>
      <dgm:spPr/>
      <dgm:t>
        <a:bodyPr/>
        <a:lstStyle/>
        <a:p>
          <a:r>
            <a:rPr lang="en-US" dirty="0"/>
            <a:t>Alateen – Recovering after Pandemic</a:t>
          </a:r>
        </a:p>
      </dgm:t>
    </dgm:pt>
    <dgm:pt modelId="{FB0D7205-281A-414A-887B-F6297DA5C361}" type="parTrans" cxnId="{5974D8BD-2BF7-4EFA-B9F3-64BA0B58D2CE}">
      <dgm:prSet/>
      <dgm:spPr/>
      <dgm:t>
        <a:bodyPr/>
        <a:lstStyle/>
        <a:p>
          <a:endParaRPr lang="en-US"/>
        </a:p>
      </dgm:t>
    </dgm:pt>
    <dgm:pt modelId="{A21AFC1C-BEDA-4C7F-96B2-1C437E2FABE1}" type="sibTrans" cxnId="{5974D8BD-2BF7-4EFA-B9F3-64BA0B58D2CE}">
      <dgm:prSet/>
      <dgm:spPr/>
      <dgm:t>
        <a:bodyPr/>
        <a:lstStyle/>
        <a:p>
          <a:endParaRPr lang="en-US"/>
        </a:p>
      </dgm:t>
    </dgm:pt>
    <dgm:pt modelId="{769D0CC4-76CC-4C0D-8049-4E1F5260491C}">
      <dgm:prSet/>
      <dgm:spPr/>
      <dgm:t>
        <a:bodyPr/>
        <a:lstStyle/>
        <a:p>
          <a:r>
            <a:rPr lang="en-US" dirty="0"/>
            <a:t>Discussions, Questions and Reflections</a:t>
          </a:r>
        </a:p>
      </dgm:t>
    </dgm:pt>
    <dgm:pt modelId="{5EF3BED4-E971-421B-880D-3F5CCB89EC19}" type="parTrans" cxnId="{3912065A-4621-43B5-867D-69CCA71AD994}">
      <dgm:prSet/>
      <dgm:spPr/>
      <dgm:t>
        <a:bodyPr/>
        <a:lstStyle/>
        <a:p>
          <a:endParaRPr lang="en-US"/>
        </a:p>
      </dgm:t>
    </dgm:pt>
    <dgm:pt modelId="{BCD31E7D-F04F-4BE4-A855-5CB4F9948C40}" type="sibTrans" cxnId="{3912065A-4621-43B5-867D-69CCA71AD994}">
      <dgm:prSet/>
      <dgm:spPr/>
      <dgm:t>
        <a:bodyPr/>
        <a:lstStyle/>
        <a:p>
          <a:endParaRPr lang="en-US"/>
        </a:p>
      </dgm:t>
    </dgm:pt>
    <dgm:pt modelId="{BFC7B916-1144-4BF2-8EAA-738E270A08B8}">
      <dgm:prSet/>
      <dgm:spPr/>
      <dgm:t>
        <a:bodyPr/>
        <a:lstStyle/>
        <a:p>
          <a:r>
            <a:rPr lang="en-US" dirty="0"/>
            <a:t>Stepping Stones Visit</a:t>
          </a:r>
        </a:p>
      </dgm:t>
    </dgm:pt>
    <dgm:pt modelId="{1BB02135-0F73-49A9-BB29-48FA348242C1}" type="parTrans" cxnId="{D49BA500-A34E-4441-BA98-B7EE7178AC43}">
      <dgm:prSet/>
      <dgm:spPr/>
      <dgm:t>
        <a:bodyPr/>
        <a:lstStyle/>
        <a:p>
          <a:endParaRPr lang="en-US"/>
        </a:p>
      </dgm:t>
    </dgm:pt>
    <dgm:pt modelId="{79453C95-276D-4F2F-BDA1-E58E4E1521B7}" type="sibTrans" cxnId="{D49BA500-A34E-4441-BA98-B7EE7178AC43}">
      <dgm:prSet/>
      <dgm:spPr/>
      <dgm:t>
        <a:bodyPr/>
        <a:lstStyle/>
        <a:p>
          <a:endParaRPr lang="en-US"/>
        </a:p>
      </dgm:t>
    </dgm:pt>
    <dgm:pt modelId="{22A09052-43E5-4BD3-AF27-4C5422493B4F}">
      <dgm:prSet/>
      <dgm:spPr/>
      <dgm:t>
        <a:bodyPr/>
        <a:lstStyle/>
        <a:p>
          <a:r>
            <a:rPr lang="en-US"/>
            <a:t>Al-Anon meetings</a:t>
          </a:r>
          <a:endParaRPr lang="en-US" dirty="0"/>
        </a:p>
      </dgm:t>
    </dgm:pt>
    <dgm:pt modelId="{59AF5FCA-AD0C-48BD-BE7F-6EC3F2EAD48F}" type="parTrans" cxnId="{4CC5DE6E-87AF-40C7-AE91-423D874825F2}">
      <dgm:prSet/>
      <dgm:spPr/>
      <dgm:t>
        <a:bodyPr/>
        <a:lstStyle/>
        <a:p>
          <a:endParaRPr lang="en-US"/>
        </a:p>
      </dgm:t>
    </dgm:pt>
    <dgm:pt modelId="{1B268F9E-B60B-4546-A09A-6ACFD001FD5D}" type="sibTrans" cxnId="{4CC5DE6E-87AF-40C7-AE91-423D874825F2}">
      <dgm:prSet/>
      <dgm:spPr/>
      <dgm:t>
        <a:bodyPr/>
        <a:lstStyle/>
        <a:p>
          <a:endParaRPr lang="en-US"/>
        </a:p>
      </dgm:t>
    </dgm:pt>
    <dgm:pt modelId="{855A8821-D8E6-4D08-8452-E09D163E1A23}">
      <dgm:prSet/>
      <dgm:spPr/>
      <dgm:t>
        <a:bodyPr/>
        <a:lstStyle/>
        <a:p>
          <a:r>
            <a:rPr lang="en-US" dirty="0"/>
            <a:t>Connect to other delegates, board members, and staff</a:t>
          </a:r>
        </a:p>
      </dgm:t>
    </dgm:pt>
    <dgm:pt modelId="{3DA83942-DB8B-40A6-87C2-0F129AC665E7}" type="parTrans" cxnId="{8B055110-D062-4D62-9BD0-64520E17177B}">
      <dgm:prSet/>
      <dgm:spPr/>
      <dgm:t>
        <a:bodyPr/>
        <a:lstStyle/>
        <a:p>
          <a:endParaRPr lang="en-US"/>
        </a:p>
      </dgm:t>
    </dgm:pt>
    <dgm:pt modelId="{FC8D9421-1094-4DB0-97E1-3C699ADEDC92}" type="sibTrans" cxnId="{8B055110-D062-4D62-9BD0-64520E17177B}">
      <dgm:prSet/>
      <dgm:spPr/>
      <dgm:t>
        <a:bodyPr/>
        <a:lstStyle/>
        <a:p>
          <a:endParaRPr lang="en-US"/>
        </a:p>
      </dgm:t>
    </dgm:pt>
    <dgm:pt modelId="{8087182A-B812-4614-8B80-B47581804735}">
      <dgm:prSet/>
      <dgm:spPr/>
      <dgm:t>
        <a:bodyPr/>
        <a:lstStyle/>
        <a:p>
          <a:r>
            <a:rPr lang="en-US"/>
            <a:t>Take away – we were busy!</a:t>
          </a:r>
          <a:endParaRPr lang="en-US" dirty="0"/>
        </a:p>
      </dgm:t>
    </dgm:pt>
    <dgm:pt modelId="{F5F578A9-F876-4C4B-AED7-E9BC774CEEAA}" type="parTrans" cxnId="{906D5B8E-C606-422F-AC58-B8D1385399C3}">
      <dgm:prSet/>
      <dgm:spPr/>
      <dgm:t>
        <a:bodyPr/>
        <a:lstStyle/>
        <a:p>
          <a:endParaRPr lang="en-US"/>
        </a:p>
      </dgm:t>
    </dgm:pt>
    <dgm:pt modelId="{A8E55E66-0583-4694-A4F1-F6F4CB695BE9}" type="sibTrans" cxnId="{906D5B8E-C606-422F-AC58-B8D1385399C3}">
      <dgm:prSet/>
      <dgm:spPr/>
      <dgm:t>
        <a:bodyPr/>
        <a:lstStyle/>
        <a:p>
          <a:endParaRPr lang="en-US"/>
        </a:p>
      </dgm:t>
    </dgm:pt>
    <dgm:pt modelId="{1C398A7C-0A32-4583-AB36-001E1AAC3319}">
      <dgm:prSet/>
      <dgm:spPr/>
      <dgm:t>
        <a:bodyPr/>
        <a:lstStyle/>
        <a:p>
          <a:r>
            <a:rPr lang="en-US" dirty="0"/>
            <a:t>Meals &amp; Caffination</a:t>
          </a:r>
        </a:p>
      </dgm:t>
    </dgm:pt>
    <dgm:pt modelId="{1612415D-3AE0-4406-9EF4-2877E6C70694}" type="parTrans" cxnId="{70DC09FC-A84A-4720-A86E-8E134D5C9FDB}">
      <dgm:prSet/>
      <dgm:spPr/>
      <dgm:t>
        <a:bodyPr/>
        <a:lstStyle/>
        <a:p>
          <a:endParaRPr lang="en-US"/>
        </a:p>
      </dgm:t>
    </dgm:pt>
    <dgm:pt modelId="{E778B339-0833-4E6A-A94C-D0517CD8D702}" type="sibTrans" cxnId="{70DC09FC-A84A-4720-A86E-8E134D5C9FDB}">
      <dgm:prSet/>
      <dgm:spPr/>
      <dgm:t>
        <a:bodyPr/>
        <a:lstStyle/>
        <a:p>
          <a:endParaRPr lang="en-US"/>
        </a:p>
      </dgm:t>
    </dgm:pt>
    <dgm:pt modelId="{3446384D-CAF6-434C-8F06-CCFB78FB1E58}" type="pres">
      <dgm:prSet presAssocID="{58E6FE98-FD89-4D56-99F0-EB30D0E69A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ADE23-42A9-493E-9327-0723707972C8}" type="pres">
      <dgm:prSet presAssocID="{64E3BBF0-7E5C-48F7-B024-418CB8220B5C}" presName="parentText" presStyleLbl="node1" presStyleIdx="0" presStyleCnt="9" custLinFactNeighborX="976" custLinFactNeighborY="-32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37481-31FE-4EB2-B722-F68C463C0DC5}" type="pres">
      <dgm:prSet presAssocID="{8DAE9DF3-4473-4103-A4F1-2FC836F1AE9C}" presName="spacer" presStyleCnt="0"/>
      <dgm:spPr/>
    </dgm:pt>
    <dgm:pt modelId="{B7C19F72-A172-4C38-A21E-5CFDC9D0612F}" type="pres">
      <dgm:prSet presAssocID="{B71261C4-BE71-4FCE-901D-AADEF1932ED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81A94-8CF2-4A79-B918-92CDF87EC01B}" type="pres">
      <dgm:prSet presAssocID="{2283F960-E70A-4382-BCC0-4031854EB42B}" presName="spacer" presStyleCnt="0"/>
      <dgm:spPr/>
    </dgm:pt>
    <dgm:pt modelId="{00B67596-C91B-4ABF-9DD9-B06C4395BA4A}" type="pres">
      <dgm:prSet presAssocID="{612AB348-3F5C-484C-80BF-0CE96F14805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4A9D4-DA9B-4D0E-8B5E-14A63356518C}" type="pres">
      <dgm:prSet presAssocID="{A21AFC1C-BEDA-4C7F-96B2-1C437E2FABE1}" presName="spacer" presStyleCnt="0"/>
      <dgm:spPr/>
    </dgm:pt>
    <dgm:pt modelId="{B66D53D7-C763-4357-9BF1-7DE84E2A99C2}" type="pres">
      <dgm:prSet presAssocID="{769D0CC4-76CC-4C0D-8049-4E1F5260491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F1EEC-8E90-4C77-8FD4-E7BB193392E1}" type="pres">
      <dgm:prSet presAssocID="{BCD31E7D-F04F-4BE4-A855-5CB4F9948C40}" presName="spacer" presStyleCnt="0"/>
      <dgm:spPr/>
    </dgm:pt>
    <dgm:pt modelId="{F45474C2-039F-40BA-9858-BA5A00FE5155}" type="pres">
      <dgm:prSet presAssocID="{BFC7B916-1144-4BF2-8EAA-738E270A08B8}" presName="parentText" presStyleLbl="node1" presStyleIdx="4" presStyleCnt="9" custLinFactNeighborY="8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39B0D-F430-4707-BCA8-49583EDFD05D}" type="pres">
      <dgm:prSet presAssocID="{79453C95-276D-4F2F-BDA1-E58E4E1521B7}" presName="spacer" presStyleCnt="0"/>
      <dgm:spPr/>
    </dgm:pt>
    <dgm:pt modelId="{F39AF110-1404-4C1F-9164-F1A13FA877EE}" type="pres">
      <dgm:prSet presAssocID="{22A09052-43E5-4BD3-AF27-4C5422493B4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D383C-15E5-4C58-BCFB-1E402005784A}" type="pres">
      <dgm:prSet presAssocID="{1B268F9E-B60B-4546-A09A-6ACFD001FD5D}" presName="spacer" presStyleCnt="0"/>
      <dgm:spPr/>
    </dgm:pt>
    <dgm:pt modelId="{85887307-6800-4B82-B250-3653B79B742E}" type="pres">
      <dgm:prSet presAssocID="{855A8821-D8E6-4D08-8452-E09D163E1A2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6409-C166-4AB6-A323-DF1AFFA43331}" type="pres">
      <dgm:prSet presAssocID="{FC8D9421-1094-4DB0-97E1-3C699ADEDC92}" presName="spacer" presStyleCnt="0"/>
      <dgm:spPr/>
    </dgm:pt>
    <dgm:pt modelId="{FCD2AC03-16E8-434C-8933-F07AF0A69723}" type="pres">
      <dgm:prSet presAssocID="{1C398A7C-0A32-4583-AB36-001E1AAC331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91BBA-0F81-424C-9A49-0811173493D0}" type="pres">
      <dgm:prSet presAssocID="{E778B339-0833-4E6A-A94C-D0517CD8D702}" presName="spacer" presStyleCnt="0"/>
      <dgm:spPr/>
    </dgm:pt>
    <dgm:pt modelId="{8A318BC5-A9B0-424D-9EF1-28E651AF5083}" type="pres">
      <dgm:prSet presAssocID="{8087182A-B812-4614-8B80-B4758180473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C09FC-A84A-4720-A86E-8E134D5C9FDB}" srcId="{58E6FE98-FD89-4D56-99F0-EB30D0E69A07}" destId="{1C398A7C-0A32-4583-AB36-001E1AAC3319}" srcOrd="7" destOrd="0" parTransId="{1612415D-3AE0-4406-9EF4-2877E6C70694}" sibTransId="{E778B339-0833-4E6A-A94C-D0517CD8D702}"/>
    <dgm:cxn modelId="{8B055110-D062-4D62-9BD0-64520E17177B}" srcId="{58E6FE98-FD89-4D56-99F0-EB30D0E69A07}" destId="{855A8821-D8E6-4D08-8452-E09D163E1A23}" srcOrd="6" destOrd="0" parTransId="{3DA83942-DB8B-40A6-87C2-0F129AC665E7}" sibTransId="{FC8D9421-1094-4DB0-97E1-3C699ADEDC92}"/>
    <dgm:cxn modelId="{B6C9E27F-A6C3-491B-BDB1-423CA27B1411}" srcId="{58E6FE98-FD89-4D56-99F0-EB30D0E69A07}" destId="{64E3BBF0-7E5C-48F7-B024-418CB8220B5C}" srcOrd="0" destOrd="0" parTransId="{6C3E5205-95FA-4A70-82AF-164E5C58B582}" sibTransId="{8DAE9DF3-4473-4103-A4F1-2FC836F1AE9C}"/>
    <dgm:cxn modelId="{D49BA500-A34E-4441-BA98-B7EE7178AC43}" srcId="{58E6FE98-FD89-4D56-99F0-EB30D0E69A07}" destId="{BFC7B916-1144-4BF2-8EAA-738E270A08B8}" srcOrd="4" destOrd="0" parTransId="{1BB02135-0F73-49A9-BB29-48FA348242C1}" sibTransId="{79453C95-276D-4F2F-BDA1-E58E4E1521B7}"/>
    <dgm:cxn modelId="{46170060-32BF-49E1-A999-CF28B52964DE}" srcId="{58E6FE98-FD89-4D56-99F0-EB30D0E69A07}" destId="{B71261C4-BE71-4FCE-901D-AADEF1932EDD}" srcOrd="1" destOrd="0" parTransId="{A4A1F773-3A9A-4A76-841C-0DE77D326540}" sibTransId="{2283F960-E70A-4382-BCC0-4031854EB42B}"/>
    <dgm:cxn modelId="{0C077FD1-3C94-498C-BEF4-542F1D31F028}" type="presOf" srcId="{8087182A-B812-4614-8B80-B47581804735}" destId="{8A318BC5-A9B0-424D-9EF1-28E651AF5083}" srcOrd="0" destOrd="0" presId="urn:microsoft.com/office/officeart/2005/8/layout/vList2"/>
    <dgm:cxn modelId="{906D5B8E-C606-422F-AC58-B8D1385399C3}" srcId="{58E6FE98-FD89-4D56-99F0-EB30D0E69A07}" destId="{8087182A-B812-4614-8B80-B47581804735}" srcOrd="8" destOrd="0" parTransId="{F5F578A9-F876-4C4B-AED7-E9BC774CEEAA}" sibTransId="{A8E55E66-0583-4694-A4F1-F6F4CB695BE9}"/>
    <dgm:cxn modelId="{4CC5DE6E-87AF-40C7-AE91-423D874825F2}" srcId="{58E6FE98-FD89-4D56-99F0-EB30D0E69A07}" destId="{22A09052-43E5-4BD3-AF27-4C5422493B4F}" srcOrd="5" destOrd="0" parTransId="{59AF5FCA-AD0C-48BD-BE7F-6EC3F2EAD48F}" sibTransId="{1B268F9E-B60B-4546-A09A-6ACFD001FD5D}"/>
    <dgm:cxn modelId="{E27551E7-BF6C-43B8-B6C0-D4B9C562283F}" type="presOf" srcId="{58E6FE98-FD89-4D56-99F0-EB30D0E69A07}" destId="{3446384D-CAF6-434C-8F06-CCFB78FB1E58}" srcOrd="0" destOrd="0" presId="urn:microsoft.com/office/officeart/2005/8/layout/vList2"/>
    <dgm:cxn modelId="{BE6EAD72-9E9C-411E-BAB8-5766DC056438}" type="presOf" srcId="{612AB348-3F5C-484C-80BF-0CE96F14805E}" destId="{00B67596-C91B-4ABF-9DD9-B06C4395BA4A}" srcOrd="0" destOrd="0" presId="urn:microsoft.com/office/officeart/2005/8/layout/vList2"/>
    <dgm:cxn modelId="{5974D8BD-2BF7-4EFA-B9F3-64BA0B58D2CE}" srcId="{58E6FE98-FD89-4D56-99F0-EB30D0E69A07}" destId="{612AB348-3F5C-484C-80BF-0CE96F14805E}" srcOrd="2" destOrd="0" parTransId="{FB0D7205-281A-414A-887B-F6297DA5C361}" sibTransId="{A21AFC1C-BEDA-4C7F-96B2-1C437E2FABE1}"/>
    <dgm:cxn modelId="{2F16EB60-252A-4065-BE67-0FD31D325BFE}" type="presOf" srcId="{769D0CC4-76CC-4C0D-8049-4E1F5260491C}" destId="{B66D53D7-C763-4357-9BF1-7DE84E2A99C2}" srcOrd="0" destOrd="0" presId="urn:microsoft.com/office/officeart/2005/8/layout/vList2"/>
    <dgm:cxn modelId="{C1FEF9EE-3687-47A6-BFA4-4FBBD62695DC}" type="presOf" srcId="{22A09052-43E5-4BD3-AF27-4C5422493B4F}" destId="{F39AF110-1404-4C1F-9164-F1A13FA877EE}" srcOrd="0" destOrd="0" presId="urn:microsoft.com/office/officeart/2005/8/layout/vList2"/>
    <dgm:cxn modelId="{DDDFD2A8-B6FB-4F47-9C21-64ED8F0821D2}" type="presOf" srcId="{1C398A7C-0A32-4583-AB36-001E1AAC3319}" destId="{FCD2AC03-16E8-434C-8933-F07AF0A69723}" srcOrd="0" destOrd="0" presId="urn:microsoft.com/office/officeart/2005/8/layout/vList2"/>
    <dgm:cxn modelId="{AB4101C5-E7FB-49B8-8DFF-149BFE2841AE}" type="presOf" srcId="{64E3BBF0-7E5C-48F7-B024-418CB8220B5C}" destId="{DEDADE23-42A9-493E-9327-0723707972C8}" srcOrd="0" destOrd="0" presId="urn:microsoft.com/office/officeart/2005/8/layout/vList2"/>
    <dgm:cxn modelId="{7B5DCAEA-2287-48BC-B262-65FD603388CB}" type="presOf" srcId="{B71261C4-BE71-4FCE-901D-AADEF1932EDD}" destId="{B7C19F72-A172-4C38-A21E-5CFDC9D0612F}" srcOrd="0" destOrd="0" presId="urn:microsoft.com/office/officeart/2005/8/layout/vList2"/>
    <dgm:cxn modelId="{0C2E3968-A938-4408-91CD-B369FBC13816}" type="presOf" srcId="{BFC7B916-1144-4BF2-8EAA-738E270A08B8}" destId="{F45474C2-039F-40BA-9858-BA5A00FE5155}" srcOrd="0" destOrd="0" presId="urn:microsoft.com/office/officeart/2005/8/layout/vList2"/>
    <dgm:cxn modelId="{3912065A-4621-43B5-867D-69CCA71AD994}" srcId="{58E6FE98-FD89-4D56-99F0-EB30D0E69A07}" destId="{769D0CC4-76CC-4C0D-8049-4E1F5260491C}" srcOrd="3" destOrd="0" parTransId="{5EF3BED4-E971-421B-880D-3F5CCB89EC19}" sibTransId="{BCD31E7D-F04F-4BE4-A855-5CB4F9948C40}"/>
    <dgm:cxn modelId="{09B823DB-7C79-47B8-8FE3-21A43641E150}" type="presOf" srcId="{855A8821-D8E6-4D08-8452-E09D163E1A23}" destId="{85887307-6800-4B82-B250-3653B79B742E}" srcOrd="0" destOrd="0" presId="urn:microsoft.com/office/officeart/2005/8/layout/vList2"/>
    <dgm:cxn modelId="{7F36DE00-7984-4D84-A19A-B754F42E6E0E}" type="presParOf" srcId="{3446384D-CAF6-434C-8F06-CCFB78FB1E58}" destId="{DEDADE23-42A9-493E-9327-0723707972C8}" srcOrd="0" destOrd="0" presId="urn:microsoft.com/office/officeart/2005/8/layout/vList2"/>
    <dgm:cxn modelId="{59AE5DC5-EB6D-47A5-8183-87ED17F25EAC}" type="presParOf" srcId="{3446384D-CAF6-434C-8F06-CCFB78FB1E58}" destId="{2AE37481-31FE-4EB2-B722-F68C463C0DC5}" srcOrd="1" destOrd="0" presId="urn:microsoft.com/office/officeart/2005/8/layout/vList2"/>
    <dgm:cxn modelId="{584BFF5E-9C12-441E-8C33-D6D60D1AF710}" type="presParOf" srcId="{3446384D-CAF6-434C-8F06-CCFB78FB1E58}" destId="{B7C19F72-A172-4C38-A21E-5CFDC9D0612F}" srcOrd="2" destOrd="0" presId="urn:microsoft.com/office/officeart/2005/8/layout/vList2"/>
    <dgm:cxn modelId="{1A6749F1-50D8-4CEC-B69E-42C10D9A31FA}" type="presParOf" srcId="{3446384D-CAF6-434C-8F06-CCFB78FB1E58}" destId="{CF681A94-8CF2-4A79-B918-92CDF87EC01B}" srcOrd="3" destOrd="0" presId="urn:microsoft.com/office/officeart/2005/8/layout/vList2"/>
    <dgm:cxn modelId="{62E521DA-C249-4E1B-81E4-76AB73180042}" type="presParOf" srcId="{3446384D-CAF6-434C-8F06-CCFB78FB1E58}" destId="{00B67596-C91B-4ABF-9DD9-B06C4395BA4A}" srcOrd="4" destOrd="0" presId="urn:microsoft.com/office/officeart/2005/8/layout/vList2"/>
    <dgm:cxn modelId="{6DB1CF48-9F1E-4A0D-9541-F7F4DA7F81D0}" type="presParOf" srcId="{3446384D-CAF6-434C-8F06-CCFB78FB1E58}" destId="{60D4A9D4-DA9B-4D0E-8B5E-14A63356518C}" srcOrd="5" destOrd="0" presId="urn:microsoft.com/office/officeart/2005/8/layout/vList2"/>
    <dgm:cxn modelId="{340F7170-82F6-4EB5-8A2B-CD65060BEDAF}" type="presParOf" srcId="{3446384D-CAF6-434C-8F06-CCFB78FB1E58}" destId="{B66D53D7-C763-4357-9BF1-7DE84E2A99C2}" srcOrd="6" destOrd="0" presId="urn:microsoft.com/office/officeart/2005/8/layout/vList2"/>
    <dgm:cxn modelId="{2442AE08-9E6A-4BEE-9EF8-64BB6F7988A4}" type="presParOf" srcId="{3446384D-CAF6-434C-8F06-CCFB78FB1E58}" destId="{156F1EEC-8E90-4C77-8FD4-E7BB193392E1}" srcOrd="7" destOrd="0" presId="urn:microsoft.com/office/officeart/2005/8/layout/vList2"/>
    <dgm:cxn modelId="{B54CF9D9-77BC-4F97-8181-07F942A4BDAD}" type="presParOf" srcId="{3446384D-CAF6-434C-8F06-CCFB78FB1E58}" destId="{F45474C2-039F-40BA-9858-BA5A00FE5155}" srcOrd="8" destOrd="0" presId="urn:microsoft.com/office/officeart/2005/8/layout/vList2"/>
    <dgm:cxn modelId="{DB6119BF-65DC-4933-8419-B435F5FEDFC8}" type="presParOf" srcId="{3446384D-CAF6-434C-8F06-CCFB78FB1E58}" destId="{9D739B0D-F430-4707-BCA8-49583EDFD05D}" srcOrd="9" destOrd="0" presId="urn:microsoft.com/office/officeart/2005/8/layout/vList2"/>
    <dgm:cxn modelId="{C68D1E25-5671-483A-B253-E50400EEC8A5}" type="presParOf" srcId="{3446384D-CAF6-434C-8F06-CCFB78FB1E58}" destId="{F39AF110-1404-4C1F-9164-F1A13FA877EE}" srcOrd="10" destOrd="0" presId="urn:microsoft.com/office/officeart/2005/8/layout/vList2"/>
    <dgm:cxn modelId="{815BB24B-AFFC-4458-8F2F-FE2A0E858361}" type="presParOf" srcId="{3446384D-CAF6-434C-8F06-CCFB78FB1E58}" destId="{76AD383C-15E5-4C58-BCFB-1E402005784A}" srcOrd="11" destOrd="0" presId="urn:microsoft.com/office/officeart/2005/8/layout/vList2"/>
    <dgm:cxn modelId="{3BBABBD1-4D53-4473-9264-51852896C32B}" type="presParOf" srcId="{3446384D-CAF6-434C-8F06-CCFB78FB1E58}" destId="{85887307-6800-4B82-B250-3653B79B742E}" srcOrd="12" destOrd="0" presId="urn:microsoft.com/office/officeart/2005/8/layout/vList2"/>
    <dgm:cxn modelId="{3993F0E0-072E-4DB8-98A0-0841FD78F151}" type="presParOf" srcId="{3446384D-CAF6-434C-8F06-CCFB78FB1E58}" destId="{09416409-C166-4AB6-A323-DF1AFFA43331}" srcOrd="13" destOrd="0" presId="urn:microsoft.com/office/officeart/2005/8/layout/vList2"/>
    <dgm:cxn modelId="{C6A2A082-A821-4061-B930-149D74524B7A}" type="presParOf" srcId="{3446384D-CAF6-434C-8F06-CCFB78FB1E58}" destId="{FCD2AC03-16E8-434C-8933-F07AF0A69723}" srcOrd="14" destOrd="0" presId="urn:microsoft.com/office/officeart/2005/8/layout/vList2"/>
    <dgm:cxn modelId="{C726FC10-278B-472D-9E25-AB46930ACB20}" type="presParOf" srcId="{3446384D-CAF6-434C-8F06-CCFB78FB1E58}" destId="{C0F91BBA-0F81-424C-9A49-0811173493D0}" srcOrd="15" destOrd="0" presId="urn:microsoft.com/office/officeart/2005/8/layout/vList2"/>
    <dgm:cxn modelId="{8FE2237A-0999-430C-A827-FDBB962A6759}" type="presParOf" srcId="{3446384D-CAF6-434C-8F06-CCFB78FB1E58}" destId="{8A318BC5-A9B0-424D-9EF1-28E651AF508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07428-A896-4A18-85B5-C879481137A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BAFCA8-3238-4A4A-A997-83FE98FC56CE}">
      <dgm:prSet custT="1"/>
      <dgm:spPr/>
      <dgm:t>
        <a:bodyPr/>
        <a:lstStyle/>
        <a:p>
          <a:pPr algn="ctr"/>
          <a:r>
            <a:rPr lang="en-US" sz="1800" dirty="0"/>
            <a:t>The new daily reader </a:t>
          </a:r>
        </a:p>
        <a:p>
          <a:pPr algn="ctr"/>
          <a:r>
            <a:rPr lang="en-US" sz="1800" dirty="0"/>
            <a:t>“A Little Time for Myself”</a:t>
          </a:r>
        </a:p>
      </dgm:t>
    </dgm:pt>
    <dgm:pt modelId="{BCD918C2-597E-4788-893E-85D720EED94B}" type="parTrans" cxnId="{00A5A815-F94E-4FF9-837B-67E161E437CF}">
      <dgm:prSet/>
      <dgm:spPr/>
      <dgm:t>
        <a:bodyPr/>
        <a:lstStyle/>
        <a:p>
          <a:endParaRPr lang="en-US"/>
        </a:p>
      </dgm:t>
    </dgm:pt>
    <dgm:pt modelId="{7675CB2C-AD6E-4C42-8EBB-CE78BE1F6BB8}" type="sibTrans" cxnId="{00A5A815-F94E-4FF9-837B-67E161E437CF}">
      <dgm:prSet/>
      <dgm:spPr/>
      <dgm:t>
        <a:bodyPr/>
        <a:lstStyle/>
        <a:p>
          <a:endParaRPr lang="en-US"/>
        </a:p>
      </dgm:t>
    </dgm:pt>
    <dgm:pt modelId="{16B03936-51AE-4B16-A332-25EA263E83F2}">
      <dgm:prSet custT="1"/>
      <dgm:spPr/>
      <dgm:t>
        <a:bodyPr/>
        <a:lstStyle/>
        <a:p>
          <a:pPr algn="ctr"/>
          <a:r>
            <a:rPr lang="en-US" sz="2000" dirty="0"/>
            <a:t>New </a:t>
          </a:r>
          <a:r>
            <a:rPr lang="en-US" sz="1800" dirty="0"/>
            <a:t>Service</a:t>
          </a:r>
          <a:r>
            <a:rPr lang="en-US" sz="2000" dirty="0"/>
            <a:t> Manual published</a:t>
          </a:r>
        </a:p>
      </dgm:t>
    </dgm:pt>
    <dgm:pt modelId="{64271829-D1AB-4975-9792-34CA8184F413}" type="parTrans" cxnId="{AED1FFF9-E024-46E1-ACAE-34BF3E793512}">
      <dgm:prSet/>
      <dgm:spPr/>
      <dgm:t>
        <a:bodyPr/>
        <a:lstStyle/>
        <a:p>
          <a:endParaRPr lang="en-US"/>
        </a:p>
      </dgm:t>
    </dgm:pt>
    <dgm:pt modelId="{ECCAECD1-9291-4DFE-950A-A7EAC0F40733}" type="sibTrans" cxnId="{AED1FFF9-E024-46E1-ACAE-34BF3E793512}">
      <dgm:prSet/>
      <dgm:spPr/>
      <dgm:t>
        <a:bodyPr/>
        <a:lstStyle/>
        <a:p>
          <a:endParaRPr lang="en-US"/>
        </a:p>
      </dgm:t>
    </dgm:pt>
    <dgm:pt modelId="{27FD445E-62EB-431E-8CB4-28288124319D}">
      <dgm:prSet custT="1"/>
      <dgm:spPr/>
      <dgm:t>
        <a:bodyPr/>
        <a:lstStyle/>
        <a:p>
          <a:pPr algn="ctr"/>
          <a:r>
            <a:rPr lang="en-US" sz="1800" dirty="0"/>
            <a:t>Electronic group database </a:t>
          </a:r>
          <a:r>
            <a:rPr lang="en-US" sz="1800" dirty="0" smtClean="0"/>
            <a:t>transformation </a:t>
          </a:r>
          <a:r>
            <a:rPr lang="en-US" sz="1800" dirty="0"/>
            <a:t>significant</a:t>
          </a:r>
        </a:p>
      </dgm:t>
    </dgm:pt>
    <dgm:pt modelId="{E6D732EF-C1BF-4CCD-8654-D76ADDEC3311}" type="parTrans" cxnId="{8617D0F0-047A-4651-8E63-653E5D268E34}">
      <dgm:prSet/>
      <dgm:spPr/>
      <dgm:t>
        <a:bodyPr/>
        <a:lstStyle/>
        <a:p>
          <a:endParaRPr lang="en-US"/>
        </a:p>
      </dgm:t>
    </dgm:pt>
    <dgm:pt modelId="{5F270936-F8B6-45DE-AACF-4A90D0AD6042}" type="sibTrans" cxnId="{8617D0F0-047A-4651-8E63-653E5D268E34}">
      <dgm:prSet/>
      <dgm:spPr/>
      <dgm:t>
        <a:bodyPr/>
        <a:lstStyle/>
        <a:p>
          <a:endParaRPr lang="en-US"/>
        </a:p>
      </dgm:t>
    </dgm:pt>
    <dgm:pt modelId="{54B4F019-E3E7-4934-B03E-B8AE74C18A9C}">
      <dgm:prSet custT="1"/>
      <dgm:spPr/>
      <dgm:t>
        <a:bodyPr/>
        <a:lstStyle/>
        <a:p>
          <a:pPr algn="ctr"/>
          <a:r>
            <a:rPr lang="en-US" sz="1800" dirty="0"/>
            <a:t>1</a:t>
          </a:r>
          <a:r>
            <a:rPr lang="en-US" sz="1800" baseline="30000" dirty="0"/>
            <a:t>st</a:t>
          </a:r>
          <a:r>
            <a:rPr lang="en-US" sz="1800" dirty="0"/>
            <a:t> Longitudinal Study</a:t>
          </a:r>
        </a:p>
      </dgm:t>
    </dgm:pt>
    <dgm:pt modelId="{CD290F6A-D04E-4B79-A05F-79F795C26FAD}" type="parTrans" cxnId="{42B8D7A5-A4DC-4629-BF90-A3E8BAEA89B0}">
      <dgm:prSet/>
      <dgm:spPr/>
      <dgm:t>
        <a:bodyPr/>
        <a:lstStyle/>
        <a:p>
          <a:endParaRPr lang="en-US"/>
        </a:p>
      </dgm:t>
    </dgm:pt>
    <dgm:pt modelId="{33AC6948-05F1-497A-B6E9-4FF8EFBB9C52}" type="sibTrans" cxnId="{42B8D7A5-A4DC-4629-BF90-A3E8BAEA89B0}">
      <dgm:prSet/>
      <dgm:spPr/>
      <dgm:t>
        <a:bodyPr/>
        <a:lstStyle/>
        <a:p>
          <a:endParaRPr lang="en-US"/>
        </a:p>
      </dgm:t>
    </dgm:pt>
    <dgm:pt modelId="{86147F4C-B37A-480A-9023-FE56779A42C0}">
      <dgm:prSet custT="1"/>
      <dgm:spPr/>
      <dgm:t>
        <a:bodyPr/>
        <a:lstStyle/>
        <a:p>
          <a:pPr algn="ctr"/>
          <a:r>
            <a:rPr lang="en-US" sz="1800" u="sng" dirty="0"/>
            <a:t>Meet the Board Event </a:t>
          </a:r>
          <a:r>
            <a:rPr lang="en-US" sz="1800" dirty="0"/>
            <a:t>in Cleveland in October</a:t>
          </a:r>
        </a:p>
      </dgm:t>
    </dgm:pt>
    <dgm:pt modelId="{FB3FEAD8-CE13-4DCB-8474-1B3125590827}" type="parTrans" cxnId="{2861A2EE-7B61-4A8E-8749-91989A4528BA}">
      <dgm:prSet/>
      <dgm:spPr/>
      <dgm:t>
        <a:bodyPr/>
        <a:lstStyle/>
        <a:p>
          <a:endParaRPr lang="en-US"/>
        </a:p>
      </dgm:t>
    </dgm:pt>
    <dgm:pt modelId="{DC21254B-0C0C-42F7-AE0E-73AC3BD43C5F}" type="sibTrans" cxnId="{2861A2EE-7B61-4A8E-8749-91989A4528BA}">
      <dgm:prSet/>
      <dgm:spPr/>
      <dgm:t>
        <a:bodyPr/>
        <a:lstStyle/>
        <a:p>
          <a:endParaRPr lang="en-US"/>
        </a:p>
      </dgm:t>
    </dgm:pt>
    <dgm:pt modelId="{988AD252-822A-405A-AB8E-769A8CFECDB8}">
      <dgm:prSet custT="1"/>
      <dgm:spPr/>
      <dgm:t>
        <a:bodyPr/>
        <a:lstStyle/>
        <a:p>
          <a:pPr algn="ctr"/>
          <a:r>
            <a:rPr lang="en-US" sz="1800" dirty="0"/>
            <a:t>IAGSM in London in October</a:t>
          </a:r>
        </a:p>
      </dgm:t>
    </dgm:pt>
    <dgm:pt modelId="{D9FAE1BE-6E51-4507-ACE6-13458C83E4AD}" type="parTrans" cxnId="{2B4AACBE-7E57-4FC2-AE0F-263F5D38560C}">
      <dgm:prSet/>
      <dgm:spPr/>
      <dgm:t>
        <a:bodyPr/>
        <a:lstStyle/>
        <a:p>
          <a:endParaRPr lang="en-US"/>
        </a:p>
      </dgm:t>
    </dgm:pt>
    <dgm:pt modelId="{90928E45-1504-46F4-87F6-145E0F890B5F}" type="sibTrans" cxnId="{2B4AACBE-7E57-4FC2-AE0F-263F5D38560C}">
      <dgm:prSet/>
      <dgm:spPr/>
      <dgm:t>
        <a:bodyPr/>
        <a:lstStyle/>
        <a:p>
          <a:endParaRPr lang="en-US"/>
        </a:p>
      </dgm:t>
    </dgm:pt>
    <dgm:pt modelId="{C0C98400-2511-4339-BA99-DFA0894DFE63}">
      <dgm:prSet custT="1"/>
      <dgm:spPr/>
      <dgm:t>
        <a:bodyPr/>
        <a:lstStyle/>
        <a:p>
          <a:pPr algn="ctr"/>
          <a:r>
            <a:rPr lang="en-US" sz="1800" dirty="0"/>
            <a:t>Board Meetings</a:t>
          </a:r>
        </a:p>
      </dgm:t>
    </dgm:pt>
    <dgm:pt modelId="{845D1F84-C832-4EEE-9B2A-E28693BC0B3B}" type="parTrans" cxnId="{A25E5418-42D0-446B-8265-91D68189252F}">
      <dgm:prSet/>
      <dgm:spPr/>
      <dgm:t>
        <a:bodyPr/>
        <a:lstStyle/>
        <a:p>
          <a:endParaRPr lang="en-US"/>
        </a:p>
      </dgm:t>
    </dgm:pt>
    <dgm:pt modelId="{72877042-7070-4D2F-B1F5-CE5960E9FC40}" type="sibTrans" cxnId="{A25E5418-42D0-446B-8265-91D68189252F}">
      <dgm:prSet/>
      <dgm:spPr/>
      <dgm:t>
        <a:bodyPr/>
        <a:lstStyle/>
        <a:p>
          <a:endParaRPr lang="en-US"/>
        </a:p>
      </dgm:t>
    </dgm:pt>
    <dgm:pt modelId="{87451C92-A461-4E98-83A4-023FA981F28D}">
      <dgm:prSet custT="1"/>
      <dgm:spPr/>
      <dgm:t>
        <a:bodyPr/>
        <a:lstStyle/>
        <a:p>
          <a:pPr algn="ctr"/>
          <a:r>
            <a:rPr lang="en-US" sz="1800" dirty="0"/>
            <a:t>Hire staff – Associate Director - International</a:t>
          </a:r>
        </a:p>
      </dgm:t>
    </dgm:pt>
    <dgm:pt modelId="{A1F0430B-A89D-47E1-A567-B5F58151798A}" type="parTrans" cxnId="{34EB32D3-4EFB-4B2A-89C5-73C10C58D826}">
      <dgm:prSet/>
      <dgm:spPr/>
      <dgm:t>
        <a:bodyPr/>
        <a:lstStyle/>
        <a:p>
          <a:endParaRPr lang="en-US"/>
        </a:p>
      </dgm:t>
    </dgm:pt>
    <dgm:pt modelId="{9FC1B0B9-9B51-4DD1-B6D8-BBA6AF463194}" type="sibTrans" cxnId="{34EB32D3-4EFB-4B2A-89C5-73C10C58D826}">
      <dgm:prSet/>
      <dgm:spPr/>
      <dgm:t>
        <a:bodyPr/>
        <a:lstStyle/>
        <a:p>
          <a:endParaRPr lang="en-US"/>
        </a:p>
      </dgm:t>
    </dgm:pt>
    <dgm:pt modelId="{577E1FBB-1930-4279-B756-9E2BBD3759E9}" type="pres">
      <dgm:prSet presAssocID="{30C07428-A896-4A18-85B5-C879481137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60284-F723-4BDC-A956-3EB2E91F1BB5}" type="pres">
      <dgm:prSet presAssocID="{30C07428-A896-4A18-85B5-C879481137A2}" presName="container" presStyleCnt="0">
        <dgm:presLayoutVars>
          <dgm:dir/>
          <dgm:resizeHandles val="exact"/>
        </dgm:presLayoutVars>
      </dgm:prSet>
      <dgm:spPr/>
    </dgm:pt>
    <dgm:pt modelId="{E6BE9F17-B070-4148-A34B-DC600BA76950}" type="pres">
      <dgm:prSet presAssocID="{40BAFCA8-3238-4A4A-A997-83FE98FC56CE}" presName="compNode" presStyleCnt="0"/>
      <dgm:spPr/>
    </dgm:pt>
    <dgm:pt modelId="{C6E31CC2-65D7-40BC-88F5-9391A7186C0C}" type="pres">
      <dgm:prSet presAssocID="{40BAFCA8-3238-4A4A-A997-83FE98FC56CE}" presName="iconBgRect" presStyleLbl="bgShp" presStyleIdx="0" presStyleCnt="8"/>
      <dgm:spPr/>
    </dgm:pt>
    <dgm:pt modelId="{C1BCB401-32D9-4D56-A7D3-E36474FBBEED}" type="pres">
      <dgm:prSet presAssocID="{40BAFCA8-3238-4A4A-A997-83FE98FC56CE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5E552CF-0D53-4206-86D3-3983B1D1F8A4}" type="pres">
      <dgm:prSet presAssocID="{40BAFCA8-3238-4A4A-A997-83FE98FC56CE}" presName="spaceRect" presStyleCnt="0"/>
      <dgm:spPr/>
    </dgm:pt>
    <dgm:pt modelId="{9B2622A5-FC0C-4B27-ADE7-989519D13B67}" type="pres">
      <dgm:prSet presAssocID="{40BAFCA8-3238-4A4A-A997-83FE98FC56CE}" presName="textRect" presStyleLbl="revTx" presStyleIdx="0" presStyleCnt="8" custScaleY="23198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A24C776-801C-4BD6-8B42-8D5320FB4191}" type="pres">
      <dgm:prSet presAssocID="{7675CB2C-AD6E-4C42-8EBB-CE78BE1F6B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12D7B4-B60C-4EC9-9D16-787297CAFB18}" type="pres">
      <dgm:prSet presAssocID="{16B03936-51AE-4B16-A332-25EA263E83F2}" presName="compNode" presStyleCnt="0"/>
      <dgm:spPr/>
    </dgm:pt>
    <dgm:pt modelId="{4D2907FF-499C-4921-AB35-D57A9F0650E6}" type="pres">
      <dgm:prSet presAssocID="{16B03936-51AE-4B16-A332-25EA263E83F2}" presName="iconBgRect" presStyleLbl="bgShp" presStyleIdx="1" presStyleCnt="8"/>
      <dgm:spPr/>
    </dgm:pt>
    <dgm:pt modelId="{D9A6D826-120E-4F57-AF39-D8FA00645E79}" type="pres">
      <dgm:prSet presAssocID="{16B03936-51AE-4B16-A332-25EA263E83F2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756223E-B252-49FC-9BD3-2388AA067D1C}" type="pres">
      <dgm:prSet presAssocID="{16B03936-51AE-4B16-A332-25EA263E83F2}" presName="spaceRect" presStyleCnt="0"/>
      <dgm:spPr/>
    </dgm:pt>
    <dgm:pt modelId="{64B986B6-C105-489F-A216-1CE0F4FF3BC0}" type="pres">
      <dgm:prSet presAssocID="{16B03936-51AE-4B16-A332-25EA263E83F2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8534582-C0EF-4313-952B-3BDF78924BED}" type="pres">
      <dgm:prSet presAssocID="{ECCAECD1-9291-4DFE-950A-A7EAC0F407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50F576-0D84-49B1-8BC8-D6E540DC552A}" type="pres">
      <dgm:prSet presAssocID="{27FD445E-62EB-431E-8CB4-28288124319D}" presName="compNode" presStyleCnt="0"/>
      <dgm:spPr/>
    </dgm:pt>
    <dgm:pt modelId="{4B7C14B2-3FDB-4A73-A8ED-55529516A61E}" type="pres">
      <dgm:prSet presAssocID="{27FD445E-62EB-431E-8CB4-28288124319D}" presName="iconBgRect" presStyleLbl="bgShp" presStyleIdx="2" presStyleCnt="8"/>
      <dgm:spPr/>
    </dgm:pt>
    <dgm:pt modelId="{FE38D941-B227-4018-9E49-EDF8EC91FF88}" type="pres">
      <dgm:prSet presAssocID="{27FD445E-62EB-431E-8CB4-28288124319D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9817769-D28D-4642-94BF-5A01727028D1}" type="pres">
      <dgm:prSet presAssocID="{27FD445E-62EB-431E-8CB4-28288124319D}" presName="spaceRect" presStyleCnt="0"/>
      <dgm:spPr/>
    </dgm:pt>
    <dgm:pt modelId="{BF0CF8E3-36EF-4F5F-AEB1-430F16FB0B00}" type="pres">
      <dgm:prSet presAssocID="{27FD445E-62EB-431E-8CB4-28288124319D}" presName="textRect" presStyleLbl="revTx" presStyleIdx="2" presStyleCnt="8" custScaleX="110884" custScaleY="19075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B4B7F9F-96A8-4E40-B44A-7315439D073D}" type="pres">
      <dgm:prSet presAssocID="{5F270936-F8B6-45DE-AACF-4A90D0AD60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681C71-43EB-4A24-A5B3-4CE843DE5F41}" type="pres">
      <dgm:prSet presAssocID="{54B4F019-E3E7-4934-B03E-B8AE74C18A9C}" presName="compNode" presStyleCnt="0"/>
      <dgm:spPr/>
    </dgm:pt>
    <dgm:pt modelId="{140A8B72-6840-4E51-AC4D-3487917CA0FA}" type="pres">
      <dgm:prSet presAssocID="{54B4F019-E3E7-4934-B03E-B8AE74C18A9C}" presName="iconBgRect" presStyleLbl="bgShp" presStyleIdx="3" presStyleCnt="8"/>
      <dgm:spPr/>
    </dgm:pt>
    <dgm:pt modelId="{A49EF634-DD04-4FC5-9B0C-DE3E288CC7CC}" type="pres">
      <dgm:prSet presAssocID="{54B4F019-E3E7-4934-B03E-B8AE74C18A9C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5AA034A-6472-40CE-87EA-1EC238394FB2}" type="pres">
      <dgm:prSet presAssocID="{54B4F019-E3E7-4934-B03E-B8AE74C18A9C}" presName="spaceRect" presStyleCnt="0"/>
      <dgm:spPr/>
    </dgm:pt>
    <dgm:pt modelId="{A78B5EC0-B247-4F0A-B5E6-5012E80E49FE}" type="pres">
      <dgm:prSet presAssocID="{54B4F019-E3E7-4934-B03E-B8AE74C18A9C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F599DBE-7ADD-45F7-8EFA-BF3FFD1E8DAF}" type="pres">
      <dgm:prSet presAssocID="{33AC6948-05F1-497A-B6E9-4FF8EFBB9C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6F57C0-1356-4C95-AFEB-62628E8818EF}" type="pres">
      <dgm:prSet presAssocID="{86147F4C-B37A-480A-9023-FE56779A42C0}" presName="compNode" presStyleCnt="0"/>
      <dgm:spPr/>
    </dgm:pt>
    <dgm:pt modelId="{89244DD2-3336-42FD-8302-4030A20BA9F5}" type="pres">
      <dgm:prSet presAssocID="{86147F4C-B37A-480A-9023-FE56779A42C0}" presName="iconBgRect" presStyleLbl="bgShp" presStyleIdx="4" presStyleCnt="8"/>
      <dgm:spPr/>
    </dgm:pt>
    <dgm:pt modelId="{B7767CF1-32DA-4AA2-A810-160B4B6CFAB2}" type="pres">
      <dgm:prSet presAssocID="{86147F4C-B37A-480A-9023-FE56779A42C0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CB13C08-EBE0-432A-BD5F-0F72C74F334A}" type="pres">
      <dgm:prSet presAssocID="{86147F4C-B37A-480A-9023-FE56779A42C0}" presName="spaceRect" presStyleCnt="0"/>
      <dgm:spPr/>
    </dgm:pt>
    <dgm:pt modelId="{CF43411B-932E-4BC6-9EA8-78931C12995E}" type="pres">
      <dgm:prSet presAssocID="{86147F4C-B37A-480A-9023-FE56779A42C0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9151713-94B6-49A3-8D1E-4CB6426908E7}" type="pres">
      <dgm:prSet presAssocID="{DC21254B-0C0C-42F7-AE0E-73AC3BD43C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AA069D-A6AE-458C-9E01-01A5303F30DE}" type="pres">
      <dgm:prSet presAssocID="{988AD252-822A-405A-AB8E-769A8CFECDB8}" presName="compNode" presStyleCnt="0"/>
      <dgm:spPr/>
    </dgm:pt>
    <dgm:pt modelId="{E89E5573-781E-4B52-826C-E2D2A7EAFB2B}" type="pres">
      <dgm:prSet presAssocID="{988AD252-822A-405A-AB8E-769A8CFECDB8}" presName="iconBgRect" presStyleLbl="bgShp" presStyleIdx="5" presStyleCnt="8"/>
      <dgm:spPr/>
    </dgm:pt>
    <dgm:pt modelId="{BDD276CF-1EF8-4718-A1B0-5369D9A2FEC9}" type="pres">
      <dgm:prSet presAssocID="{988AD252-822A-405A-AB8E-769A8CFECDB8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un"/>
        </a:ext>
      </dgm:extLst>
    </dgm:pt>
    <dgm:pt modelId="{D91C96FC-2615-415B-8E20-3D35176E9E7D}" type="pres">
      <dgm:prSet presAssocID="{988AD252-822A-405A-AB8E-769A8CFECDB8}" presName="spaceRect" presStyleCnt="0"/>
      <dgm:spPr/>
    </dgm:pt>
    <dgm:pt modelId="{2C6D74EA-53C4-43B8-AEA0-4787F2CBB839}" type="pres">
      <dgm:prSet presAssocID="{988AD252-822A-405A-AB8E-769A8CFECDB8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CE407E-9FD6-46E5-9CB4-BA22B226EBC0}" type="pres">
      <dgm:prSet presAssocID="{90928E45-1504-46F4-87F6-145E0F890B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6A2159-70E2-41EA-B42C-28FBBE5E75FA}" type="pres">
      <dgm:prSet presAssocID="{C0C98400-2511-4339-BA99-DFA0894DFE63}" presName="compNode" presStyleCnt="0"/>
      <dgm:spPr/>
    </dgm:pt>
    <dgm:pt modelId="{BEBB8FB8-2F4D-422D-A136-6E4161C5A18E}" type="pres">
      <dgm:prSet presAssocID="{C0C98400-2511-4339-BA99-DFA0894DFE63}" presName="iconBgRect" presStyleLbl="bgShp" presStyleIdx="6" presStyleCnt="8"/>
      <dgm:spPr/>
    </dgm:pt>
    <dgm:pt modelId="{53369E47-023A-441D-BDB0-5C743FE34918}" type="pres">
      <dgm:prSet presAssocID="{C0C98400-2511-4339-BA99-DFA0894DFE63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D87F85C-1507-43F1-B2A1-EC40D34A7861}" type="pres">
      <dgm:prSet presAssocID="{C0C98400-2511-4339-BA99-DFA0894DFE63}" presName="spaceRect" presStyleCnt="0"/>
      <dgm:spPr/>
    </dgm:pt>
    <dgm:pt modelId="{B4603CE9-9BD1-4DEE-B8EA-BAA1F924205E}" type="pres">
      <dgm:prSet presAssocID="{C0C98400-2511-4339-BA99-DFA0894DFE63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0B8A6F-9CA5-4F9B-B995-4A184879BCC3}" type="pres">
      <dgm:prSet presAssocID="{72877042-7070-4D2F-B1F5-CE5960E9FC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3A94209-631A-4BFF-A130-49AE0BC6A1A3}" type="pres">
      <dgm:prSet presAssocID="{87451C92-A461-4E98-83A4-023FA981F28D}" presName="compNode" presStyleCnt="0"/>
      <dgm:spPr/>
    </dgm:pt>
    <dgm:pt modelId="{835CA86E-3C9C-42BA-97AC-63472A39A57C}" type="pres">
      <dgm:prSet presAssocID="{87451C92-A461-4E98-83A4-023FA981F28D}" presName="iconBgRect" presStyleLbl="bgShp" presStyleIdx="7" presStyleCnt="8"/>
      <dgm:spPr/>
    </dgm:pt>
    <dgm:pt modelId="{E80372CE-5455-4FD2-BE98-A435E68D8E29}" type="pres">
      <dgm:prSet presAssocID="{87451C92-A461-4E98-83A4-023FA981F28D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2D8E1057-C9A4-459E-A034-F8DE4CE11831}" type="pres">
      <dgm:prSet presAssocID="{87451C92-A461-4E98-83A4-023FA981F28D}" presName="spaceRect" presStyleCnt="0"/>
      <dgm:spPr/>
    </dgm:pt>
    <dgm:pt modelId="{DA3B1ECD-6D51-4907-A222-57D13839EFE4}" type="pres">
      <dgm:prSet presAssocID="{87451C92-A461-4E98-83A4-023FA981F28D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30E2E-2BC2-4205-807E-778F51957D00}" type="presOf" srcId="{988AD252-822A-405A-AB8E-769A8CFECDB8}" destId="{2C6D74EA-53C4-43B8-AEA0-4787F2CBB839}" srcOrd="0" destOrd="0" presId="urn:microsoft.com/office/officeart/2018/2/layout/IconCircleList"/>
    <dgm:cxn modelId="{7ACB82ED-CAA7-4D21-9986-25BE0525E6E1}" type="presOf" srcId="{C0C98400-2511-4339-BA99-DFA0894DFE63}" destId="{B4603CE9-9BD1-4DEE-B8EA-BAA1F924205E}" srcOrd="0" destOrd="0" presId="urn:microsoft.com/office/officeart/2018/2/layout/IconCircleList"/>
    <dgm:cxn modelId="{2B76B067-A0D3-4D1B-9A54-7D9E213C5B5A}" type="presOf" srcId="{ECCAECD1-9291-4DFE-950A-A7EAC0F40733}" destId="{A8534582-C0EF-4313-952B-3BDF78924BED}" srcOrd="0" destOrd="0" presId="urn:microsoft.com/office/officeart/2018/2/layout/IconCircleList"/>
    <dgm:cxn modelId="{FA7A91E5-5C95-461B-A0AD-2A569697CF34}" type="presOf" srcId="{72877042-7070-4D2F-B1F5-CE5960E9FC40}" destId="{350B8A6F-9CA5-4F9B-B995-4A184879BCC3}" srcOrd="0" destOrd="0" presId="urn:microsoft.com/office/officeart/2018/2/layout/IconCircleList"/>
    <dgm:cxn modelId="{8617D0F0-047A-4651-8E63-653E5D268E34}" srcId="{30C07428-A896-4A18-85B5-C879481137A2}" destId="{27FD445E-62EB-431E-8CB4-28288124319D}" srcOrd="2" destOrd="0" parTransId="{E6D732EF-C1BF-4CCD-8654-D76ADDEC3311}" sibTransId="{5F270936-F8B6-45DE-AACF-4A90D0AD6042}"/>
    <dgm:cxn modelId="{45685924-0839-4256-B8DA-06A9B1AE5E62}" type="presOf" srcId="{40BAFCA8-3238-4A4A-A997-83FE98FC56CE}" destId="{9B2622A5-FC0C-4B27-ADE7-989519D13B67}" srcOrd="0" destOrd="0" presId="urn:microsoft.com/office/officeart/2018/2/layout/IconCircleList"/>
    <dgm:cxn modelId="{34EB32D3-4EFB-4B2A-89C5-73C10C58D826}" srcId="{30C07428-A896-4A18-85B5-C879481137A2}" destId="{87451C92-A461-4E98-83A4-023FA981F28D}" srcOrd="7" destOrd="0" parTransId="{A1F0430B-A89D-47E1-A567-B5F58151798A}" sibTransId="{9FC1B0B9-9B51-4DD1-B6D8-BBA6AF463194}"/>
    <dgm:cxn modelId="{1485B813-42C0-4D9A-B1FF-36D2B14ED5F3}" type="presOf" srcId="{16B03936-51AE-4B16-A332-25EA263E83F2}" destId="{64B986B6-C105-489F-A216-1CE0F4FF3BC0}" srcOrd="0" destOrd="0" presId="urn:microsoft.com/office/officeart/2018/2/layout/IconCircleList"/>
    <dgm:cxn modelId="{00A5A815-F94E-4FF9-837B-67E161E437CF}" srcId="{30C07428-A896-4A18-85B5-C879481137A2}" destId="{40BAFCA8-3238-4A4A-A997-83FE98FC56CE}" srcOrd="0" destOrd="0" parTransId="{BCD918C2-597E-4788-893E-85D720EED94B}" sibTransId="{7675CB2C-AD6E-4C42-8EBB-CE78BE1F6BB8}"/>
    <dgm:cxn modelId="{EF6E895B-2705-4A1A-8B63-BB4246B9230D}" type="presOf" srcId="{54B4F019-E3E7-4934-B03E-B8AE74C18A9C}" destId="{A78B5EC0-B247-4F0A-B5E6-5012E80E49FE}" srcOrd="0" destOrd="0" presId="urn:microsoft.com/office/officeart/2018/2/layout/IconCircleList"/>
    <dgm:cxn modelId="{8642C8B4-22A2-4FA8-8B42-4F5CC2A3B86D}" type="presOf" srcId="{86147F4C-B37A-480A-9023-FE56779A42C0}" destId="{CF43411B-932E-4BC6-9EA8-78931C12995E}" srcOrd="0" destOrd="0" presId="urn:microsoft.com/office/officeart/2018/2/layout/IconCircleList"/>
    <dgm:cxn modelId="{2861A2EE-7B61-4A8E-8749-91989A4528BA}" srcId="{30C07428-A896-4A18-85B5-C879481137A2}" destId="{86147F4C-B37A-480A-9023-FE56779A42C0}" srcOrd="4" destOrd="0" parTransId="{FB3FEAD8-CE13-4DCB-8474-1B3125590827}" sibTransId="{DC21254B-0C0C-42F7-AE0E-73AC3BD43C5F}"/>
    <dgm:cxn modelId="{2C9EB53B-2F6F-410C-82AB-2588CC882943}" type="presOf" srcId="{5F270936-F8B6-45DE-AACF-4A90D0AD6042}" destId="{8B4B7F9F-96A8-4E40-B44A-7315439D073D}" srcOrd="0" destOrd="0" presId="urn:microsoft.com/office/officeart/2018/2/layout/IconCircleList"/>
    <dgm:cxn modelId="{42B8D7A5-A4DC-4629-BF90-A3E8BAEA89B0}" srcId="{30C07428-A896-4A18-85B5-C879481137A2}" destId="{54B4F019-E3E7-4934-B03E-B8AE74C18A9C}" srcOrd="3" destOrd="0" parTransId="{CD290F6A-D04E-4B79-A05F-79F795C26FAD}" sibTransId="{33AC6948-05F1-497A-B6E9-4FF8EFBB9C52}"/>
    <dgm:cxn modelId="{A25E5418-42D0-446B-8265-91D68189252F}" srcId="{30C07428-A896-4A18-85B5-C879481137A2}" destId="{C0C98400-2511-4339-BA99-DFA0894DFE63}" srcOrd="6" destOrd="0" parTransId="{845D1F84-C832-4EEE-9B2A-E28693BC0B3B}" sibTransId="{72877042-7070-4D2F-B1F5-CE5960E9FC40}"/>
    <dgm:cxn modelId="{AED1FFF9-E024-46E1-ACAE-34BF3E793512}" srcId="{30C07428-A896-4A18-85B5-C879481137A2}" destId="{16B03936-51AE-4B16-A332-25EA263E83F2}" srcOrd="1" destOrd="0" parTransId="{64271829-D1AB-4975-9792-34CA8184F413}" sibTransId="{ECCAECD1-9291-4DFE-950A-A7EAC0F40733}"/>
    <dgm:cxn modelId="{DF9DC586-300D-4493-992D-E2AD23F64D93}" type="presOf" srcId="{7675CB2C-AD6E-4C42-8EBB-CE78BE1F6BB8}" destId="{1A24C776-801C-4BD6-8B42-8D5320FB4191}" srcOrd="0" destOrd="0" presId="urn:microsoft.com/office/officeart/2018/2/layout/IconCircleList"/>
    <dgm:cxn modelId="{ABC7DD68-98E4-43CE-A474-0696964E3B3C}" type="presOf" srcId="{DC21254B-0C0C-42F7-AE0E-73AC3BD43C5F}" destId="{09151713-94B6-49A3-8D1E-4CB6426908E7}" srcOrd="0" destOrd="0" presId="urn:microsoft.com/office/officeart/2018/2/layout/IconCircleList"/>
    <dgm:cxn modelId="{85D043B8-FB54-4C65-88E0-84F21E969756}" type="presOf" srcId="{90928E45-1504-46F4-87F6-145E0F890B5F}" destId="{5ECE407E-9FD6-46E5-9CB4-BA22B226EBC0}" srcOrd="0" destOrd="0" presId="urn:microsoft.com/office/officeart/2018/2/layout/IconCircleList"/>
    <dgm:cxn modelId="{594F72E1-6584-4E11-912E-1121215B065F}" type="presOf" srcId="{27FD445E-62EB-431E-8CB4-28288124319D}" destId="{BF0CF8E3-36EF-4F5F-AEB1-430F16FB0B00}" srcOrd="0" destOrd="0" presId="urn:microsoft.com/office/officeart/2018/2/layout/IconCircleList"/>
    <dgm:cxn modelId="{AA9FD864-BA0B-4CAF-85A4-C203B3200C3D}" type="presOf" srcId="{30C07428-A896-4A18-85B5-C879481137A2}" destId="{577E1FBB-1930-4279-B756-9E2BBD3759E9}" srcOrd="0" destOrd="0" presId="urn:microsoft.com/office/officeart/2018/2/layout/IconCircleList"/>
    <dgm:cxn modelId="{2B4AACBE-7E57-4FC2-AE0F-263F5D38560C}" srcId="{30C07428-A896-4A18-85B5-C879481137A2}" destId="{988AD252-822A-405A-AB8E-769A8CFECDB8}" srcOrd="5" destOrd="0" parTransId="{D9FAE1BE-6E51-4507-ACE6-13458C83E4AD}" sibTransId="{90928E45-1504-46F4-87F6-145E0F890B5F}"/>
    <dgm:cxn modelId="{E66DF154-57E1-440B-AB7E-C1D107B15328}" type="presOf" srcId="{33AC6948-05F1-497A-B6E9-4FF8EFBB9C52}" destId="{3F599DBE-7ADD-45F7-8EFA-BF3FFD1E8DAF}" srcOrd="0" destOrd="0" presId="urn:microsoft.com/office/officeart/2018/2/layout/IconCircleList"/>
    <dgm:cxn modelId="{6005B494-8DDA-4CDD-AFB4-60F96F37D1D6}" type="presOf" srcId="{87451C92-A461-4E98-83A4-023FA981F28D}" destId="{DA3B1ECD-6D51-4907-A222-57D13839EFE4}" srcOrd="0" destOrd="0" presId="urn:microsoft.com/office/officeart/2018/2/layout/IconCircleList"/>
    <dgm:cxn modelId="{2F0101B8-DFA0-4931-A0C3-61F9F250B497}" type="presParOf" srcId="{577E1FBB-1930-4279-B756-9E2BBD3759E9}" destId="{90960284-F723-4BDC-A956-3EB2E91F1BB5}" srcOrd="0" destOrd="0" presId="urn:microsoft.com/office/officeart/2018/2/layout/IconCircleList"/>
    <dgm:cxn modelId="{038DE84A-A60E-4382-868C-7753A9968E69}" type="presParOf" srcId="{90960284-F723-4BDC-A956-3EB2E91F1BB5}" destId="{E6BE9F17-B070-4148-A34B-DC600BA76950}" srcOrd="0" destOrd="0" presId="urn:microsoft.com/office/officeart/2018/2/layout/IconCircleList"/>
    <dgm:cxn modelId="{6C8CD3E7-260D-47EE-9E41-27F1E707FB6A}" type="presParOf" srcId="{E6BE9F17-B070-4148-A34B-DC600BA76950}" destId="{C6E31CC2-65D7-40BC-88F5-9391A7186C0C}" srcOrd="0" destOrd="0" presId="urn:microsoft.com/office/officeart/2018/2/layout/IconCircleList"/>
    <dgm:cxn modelId="{D1C55114-4A8B-4824-995B-876DEFBAF0F5}" type="presParOf" srcId="{E6BE9F17-B070-4148-A34B-DC600BA76950}" destId="{C1BCB401-32D9-4D56-A7D3-E36474FBBEED}" srcOrd="1" destOrd="0" presId="urn:microsoft.com/office/officeart/2018/2/layout/IconCircleList"/>
    <dgm:cxn modelId="{326BE770-FF7E-49A6-A007-7D4392E9FC33}" type="presParOf" srcId="{E6BE9F17-B070-4148-A34B-DC600BA76950}" destId="{35E552CF-0D53-4206-86D3-3983B1D1F8A4}" srcOrd="2" destOrd="0" presId="urn:microsoft.com/office/officeart/2018/2/layout/IconCircleList"/>
    <dgm:cxn modelId="{23A1841D-DC98-4FC7-A46B-31989C10556F}" type="presParOf" srcId="{E6BE9F17-B070-4148-A34B-DC600BA76950}" destId="{9B2622A5-FC0C-4B27-ADE7-989519D13B67}" srcOrd="3" destOrd="0" presId="urn:microsoft.com/office/officeart/2018/2/layout/IconCircleList"/>
    <dgm:cxn modelId="{A8F012F2-827F-4801-A256-2A68958A4821}" type="presParOf" srcId="{90960284-F723-4BDC-A956-3EB2E91F1BB5}" destId="{1A24C776-801C-4BD6-8B42-8D5320FB4191}" srcOrd="1" destOrd="0" presId="urn:microsoft.com/office/officeart/2018/2/layout/IconCircleList"/>
    <dgm:cxn modelId="{3ABA8510-9F7E-4048-BE4B-BDDA0F7D6E6E}" type="presParOf" srcId="{90960284-F723-4BDC-A956-3EB2E91F1BB5}" destId="{8D12D7B4-B60C-4EC9-9D16-787297CAFB18}" srcOrd="2" destOrd="0" presId="urn:microsoft.com/office/officeart/2018/2/layout/IconCircleList"/>
    <dgm:cxn modelId="{4388DD13-B5CA-453B-BAD0-77CE59D0C9DE}" type="presParOf" srcId="{8D12D7B4-B60C-4EC9-9D16-787297CAFB18}" destId="{4D2907FF-499C-4921-AB35-D57A9F0650E6}" srcOrd="0" destOrd="0" presId="urn:microsoft.com/office/officeart/2018/2/layout/IconCircleList"/>
    <dgm:cxn modelId="{A7626346-CFE8-4FBF-98EE-9297CF14E141}" type="presParOf" srcId="{8D12D7B4-B60C-4EC9-9D16-787297CAFB18}" destId="{D9A6D826-120E-4F57-AF39-D8FA00645E79}" srcOrd="1" destOrd="0" presId="urn:microsoft.com/office/officeart/2018/2/layout/IconCircleList"/>
    <dgm:cxn modelId="{1B387BA2-ED61-409E-84B6-3A70471AB3C3}" type="presParOf" srcId="{8D12D7B4-B60C-4EC9-9D16-787297CAFB18}" destId="{8756223E-B252-49FC-9BD3-2388AA067D1C}" srcOrd="2" destOrd="0" presId="urn:microsoft.com/office/officeart/2018/2/layout/IconCircleList"/>
    <dgm:cxn modelId="{994191E5-C67D-4475-A2D7-CEDF34884B11}" type="presParOf" srcId="{8D12D7B4-B60C-4EC9-9D16-787297CAFB18}" destId="{64B986B6-C105-489F-A216-1CE0F4FF3BC0}" srcOrd="3" destOrd="0" presId="urn:microsoft.com/office/officeart/2018/2/layout/IconCircleList"/>
    <dgm:cxn modelId="{C886CA01-F8FB-491F-9C13-870A1F364EE8}" type="presParOf" srcId="{90960284-F723-4BDC-A956-3EB2E91F1BB5}" destId="{A8534582-C0EF-4313-952B-3BDF78924BED}" srcOrd="3" destOrd="0" presId="urn:microsoft.com/office/officeart/2018/2/layout/IconCircleList"/>
    <dgm:cxn modelId="{5E1992F9-D8DC-40C3-8D20-3306289FB997}" type="presParOf" srcId="{90960284-F723-4BDC-A956-3EB2E91F1BB5}" destId="{6250F576-0D84-49B1-8BC8-D6E540DC552A}" srcOrd="4" destOrd="0" presId="urn:microsoft.com/office/officeart/2018/2/layout/IconCircleList"/>
    <dgm:cxn modelId="{A40A97D6-DD4E-4501-9F64-7CEF84CA6E0B}" type="presParOf" srcId="{6250F576-0D84-49B1-8BC8-D6E540DC552A}" destId="{4B7C14B2-3FDB-4A73-A8ED-55529516A61E}" srcOrd="0" destOrd="0" presId="urn:microsoft.com/office/officeart/2018/2/layout/IconCircleList"/>
    <dgm:cxn modelId="{E001AD46-BB8C-48B3-83F4-461E8A68A065}" type="presParOf" srcId="{6250F576-0D84-49B1-8BC8-D6E540DC552A}" destId="{FE38D941-B227-4018-9E49-EDF8EC91FF88}" srcOrd="1" destOrd="0" presId="urn:microsoft.com/office/officeart/2018/2/layout/IconCircleList"/>
    <dgm:cxn modelId="{015882FB-1ECA-4204-AD09-1CD0303D037A}" type="presParOf" srcId="{6250F576-0D84-49B1-8BC8-D6E540DC552A}" destId="{A9817769-D28D-4642-94BF-5A01727028D1}" srcOrd="2" destOrd="0" presId="urn:microsoft.com/office/officeart/2018/2/layout/IconCircleList"/>
    <dgm:cxn modelId="{928707FA-39CF-44BC-98E5-3A4BF8E4E8EF}" type="presParOf" srcId="{6250F576-0D84-49B1-8BC8-D6E540DC552A}" destId="{BF0CF8E3-36EF-4F5F-AEB1-430F16FB0B00}" srcOrd="3" destOrd="0" presId="urn:microsoft.com/office/officeart/2018/2/layout/IconCircleList"/>
    <dgm:cxn modelId="{320396F3-8DAA-4DC9-8115-434D585B0106}" type="presParOf" srcId="{90960284-F723-4BDC-A956-3EB2E91F1BB5}" destId="{8B4B7F9F-96A8-4E40-B44A-7315439D073D}" srcOrd="5" destOrd="0" presId="urn:microsoft.com/office/officeart/2018/2/layout/IconCircleList"/>
    <dgm:cxn modelId="{3BB0E091-17E2-4B2F-A7EE-1BD5965CC3A8}" type="presParOf" srcId="{90960284-F723-4BDC-A956-3EB2E91F1BB5}" destId="{0A681C71-43EB-4A24-A5B3-4CE843DE5F41}" srcOrd="6" destOrd="0" presId="urn:microsoft.com/office/officeart/2018/2/layout/IconCircleList"/>
    <dgm:cxn modelId="{5BAAB598-ACE3-48E6-9EFB-FB9E9A23CFF7}" type="presParOf" srcId="{0A681C71-43EB-4A24-A5B3-4CE843DE5F41}" destId="{140A8B72-6840-4E51-AC4D-3487917CA0FA}" srcOrd="0" destOrd="0" presId="urn:microsoft.com/office/officeart/2018/2/layout/IconCircleList"/>
    <dgm:cxn modelId="{401C0209-0C23-40C3-83CA-AAC5A9FF40A2}" type="presParOf" srcId="{0A681C71-43EB-4A24-A5B3-4CE843DE5F41}" destId="{A49EF634-DD04-4FC5-9B0C-DE3E288CC7CC}" srcOrd="1" destOrd="0" presId="urn:microsoft.com/office/officeart/2018/2/layout/IconCircleList"/>
    <dgm:cxn modelId="{D58439D8-D536-40BD-9677-08D799D08C1A}" type="presParOf" srcId="{0A681C71-43EB-4A24-A5B3-4CE843DE5F41}" destId="{F5AA034A-6472-40CE-87EA-1EC238394FB2}" srcOrd="2" destOrd="0" presId="urn:microsoft.com/office/officeart/2018/2/layout/IconCircleList"/>
    <dgm:cxn modelId="{F889D676-808C-42E0-AE8E-884C2FFF21C5}" type="presParOf" srcId="{0A681C71-43EB-4A24-A5B3-4CE843DE5F41}" destId="{A78B5EC0-B247-4F0A-B5E6-5012E80E49FE}" srcOrd="3" destOrd="0" presId="urn:microsoft.com/office/officeart/2018/2/layout/IconCircleList"/>
    <dgm:cxn modelId="{369FC57C-9477-4B95-A7EC-19994D7BB7CF}" type="presParOf" srcId="{90960284-F723-4BDC-A956-3EB2E91F1BB5}" destId="{3F599DBE-7ADD-45F7-8EFA-BF3FFD1E8DAF}" srcOrd="7" destOrd="0" presId="urn:microsoft.com/office/officeart/2018/2/layout/IconCircleList"/>
    <dgm:cxn modelId="{AF080A7E-A3E9-4DDA-9DCF-787ED3A8FD82}" type="presParOf" srcId="{90960284-F723-4BDC-A956-3EB2E91F1BB5}" destId="{416F57C0-1356-4C95-AFEB-62628E8818EF}" srcOrd="8" destOrd="0" presId="urn:microsoft.com/office/officeart/2018/2/layout/IconCircleList"/>
    <dgm:cxn modelId="{E159571F-63E3-4C85-98A6-4672A5C88117}" type="presParOf" srcId="{416F57C0-1356-4C95-AFEB-62628E8818EF}" destId="{89244DD2-3336-42FD-8302-4030A20BA9F5}" srcOrd="0" destOrd="0" presId="urn:microsoft.com/office/officeart/2018/2/layout/IconCircleList"/>
    <dgm:cxn modelId="{CB4D8E5E-8703-4109-B986-90C3F6ECABA0}" type="presParOf" srcId="{416F57C0-1356-4C95-AFEB-62628E8818EF}" destId="{B7767CF1-32DA-4AA2-A810-160B4B6CFAB2}" srcOrd="1" destOrd="0" presId="urn:microsoft.com/office/officeart/2018/2/layout/IconCircleList"/>
    <dgm:cxn modelId="{AD6E1BBC-CAE6-4B23-B299-16CE16A3D061}" type="presParOf" srcId="{416F57C0-1356-4C95-AFEB-62628E8818EF}" destId="{CCB13C08-EBE0-432A-BD5F-0F72C74F334A}" srcOrd="2" destOrd="0" presId="urn:microsoft.com/office/officeart/2018/2/layout/IconCircleList"/>
    <dgm:cxn modelId="{3B1CD2B7-5072-43DC-8897-7538A79DBB05}" type="presParOf" srcId="{416F57C0-1356-4C95-AFEB-62628E8818EF}" destId="{CF43411B-932E-4BC6-9EA8-78931C12995E}" srcOrd="3" destOrd="0" presId="urn:microsoft.com/office/officeart/2018/2/layout/IconCircleList"/>
    <dgm:cxn modelId="{6D8CEBDE-ED50-4248-A2A0-4271D5068738}" type="presParOf" srcId="{90960284-F723-4BDC-A956-3EB2E91F1BB5}" destId="{09151713-94B6-49A3-8D1E-4CB6426908E7}" srcOrd="9" destOrd="0" presId="urn:microsoft.com/office/officeart/2018/2/layout/IconCircleList"/>
    <dgm:cxn modelId="{889F1F9A-DF97-4EBA-936F-D346E74D85B8}" type="presParOf" srcId="{90960284-F723-4BDC-A956-3EB2E91F1BB5}" destId="{4AAA069D-A6AE-458C-9E01-01A5303F30DE}" srcOrd="10" destOrd="0" presId="urn:microsoft.com/office/officeart/2018/2/layout/IconCircleList"/>
    <dgm:cxn modelId="{0F7FF26E-4090-40B1-B468-53E9012CAF6B}" type="presParOf" srcId="{4AAA069D-A6AE-458C-9E01-01A5303F30DE}" destId="{E89E5573-781E-4B52-826C-E2D2A7EAFB2B}" srcOrd="0" destOrd="0" presId="urn:microsoft.com/office/officeart/2018/2/layout/IconCircleList"/>
    <dgm:cxn modelId="{C0DB2460-1781-416B-830F-6BD205F9BFFA}" type="presParOf" srcId="{4AAA069D-A6AE-458C-9E01-01A5303F30DE}" destId="{BDD276CF-1EF8-4718-A1B0-5369D9A2FEC9}" srcOrd="1" destOrd="0" presId="urn:microsoft.com/office/officeart/2018/2/layout/IconCircleList"/>
    <dgm:cxn modelId="{36BB678C-D70D-45D7-A975-94148E400A8C}" type="presParOf" srcId="{4AAA069D-A6AE-458C-9E01-01A5303F30DE}" destId="{D91C96FC-2615-415B-8E20-3D35176E9E7D}" srcOrd="2" destOrd="0" presId="urn:microsoft.com/office/officeart/2018/2/layout/IconCircleList"/>
    <dgm:cxn modelId="{8216CB7D-2950-4A9E-AFD3-F834AC56BE82}" type="presParOf" srcId="{4AAA069D-A6AE-458C-9E01-01A5303F30DE}" destId="{2C6D74EA-53C4-43B8-AEA0-4787F2CBB839}" srcOrd="3" destOrd="0" presId="urn:microsoft.com/office/officeart/2018/2/layout/IconCircleList"/>
    <dgm:cxn modelId="{88D2D44C-DBC0-4E19-9F89-D288D52C7089}" type="presParOf" srcId="{90960284-F723-4BDC-A956-3EB2E91F1BB5}" destId="{5ECE407E-9FD6-46E5-9CB4-BA22B226EBC0}" srcOrd="11" destOrd="0" presId="urn:microsoft.com/office/officeart/2018/2/layout/IconCircleList"/>
    <dgm:cxn modelId="{24313428-8B25-4981-8AF7-EDDEE116237C}" type="presParOf" srcId="{90960284-F723-4BDC-A956-3EB2E91F1BB5}" destId="{6C6A2159-70E2-41EA-B42C-28FBBE5E75FA}" srcOrd="12" destOrd="0" presId="urn:microsoft.com/office/officeart/2018/2/layout/IconCircleList"/>
    <dgm:cxn modelId="{696DD591-58DA-4DE6-AC85-81DEE003D724}" type="presParOf" srcId="{6C6A2159-70E2-41EA-B42C-28FBBE5E75FA}" destId="{BEBB8FB8-2F4D-422D-A136-6E4161C5A18E}" srcOrd="0" destOrd="0" presId="urn:microsoft.com/office/officeart/2018/2/layout/IconCircleList"/>
    <dgm:cxn modelId="{8A520C8A-5256-48DF-81CD-3CD2761DC478}" type="presParOf" srcId="{6C6A2159-70E2-41EA-B42C-28FBBE5E75FA}" destId="{53369E47-023A-441D-BDB0-5C743FE34918}" srcOrd="1" destOrd="0" presId="urn:microsoft.com/office/officeart/2018/2/layout/IconCircleList"/>
    <dgm:cxn modelId="{5994B24E-CF8B-4D9E-8043-C68C7422C4A0}" type="presParOf" srcId="{6C6A2159-70E2-41EA-B42C-28FBBE5E75FA}" destId="{5D87F85C-1507-43F1-B2A1-EC40D34A7861}" srcOrd="2" destOrd="0" presId="urn:microsoft.com/office/officeart/2018/2/layout/IconCircleList"/>
    <dgm:cxn modelId="{CC90C0C9-25AB-409E-ABF6-FB5B55EFADAF}" type="presParOf" srcId="{6C6A2159-70E2-41EA-B42C-28FBBE5E75FA}" destId="{B4603CE9-9BD1-4DEE-B8EA-BAA1F924205E}" srcOrd="3" destOrd="0" presId="urn:microsoft.com/office/officeart/2018/2/layout/IconCircleList"/>
    <dgm:cxn modelId="{A2E7B6CC-1CB1-4F78-BEB3-4FC191D6034A}" type="presParOf" srcId="{90960284-F723-4BDC-A956-3EB2E91F1BB5}" destId="{350B8A6F-9CA5-4F9B-B995-4A184879BCC3}" srcOrd="13" destOrd="0" presId="urn:microsoft.com/office/officeart/2018/2/layout/IconCircleList"/>
    <dgm:cxn modelId="{F14338CE-5A11-4C8E-A778-BF6332169860}" type="presParOf" srcId="{90960284-F723-4BDC-A956-3EB2E91F1BB5}" destId="{53A94209-631A-4BFF-A130-49AE0BC6A1A3}" srcOrd="14" destOrd="0" presId="urn:microsoft.com/office/officeart/2018/2/layout/IconCircleList"/>
    <dgm:cxn modelId="{FA2BBFCF-9038-4821-AF64-EF6ED943C880}" type="presParOf" srcId="{53A94209-631A-4BFF-A130-49AE0BC6A1A3}" destId="{835CA86E-3C9C-42BA-97AC-63472A39A57C}" srcOrd="0" destOrd="0" presId="urn:microsoft.com/office/officeart/2018/2/layout/IconCircleList"/>
    <dgm:cxn modelId="{EE783911-BB3B-4568-A396-264349D5D573}" type="presParOf" srcId="{53A94209-631A-4BFF-A130-49AE0BC6A1A3}" destId="{E80372CE-5455-4FD2-BE98-A435E68D8E29}" srcOrd="1" destOrd="0" presId="urn:microsoft.com/office/officeart/2018/2/layout/IconCircleList"/>
    <dgm:cxn modelId="{7C280BD1-1CCA-4540-A74F-B7704DBF7D9F}" type="presParOf" srcId="{53A94209-631A-4BFF-A130-49AE0BC6A1A3}" destId="{2D8E1057-C9A4-459E-A034-F8DE4CE11831}" srcOrd="2" destOrd="0" presId="urn:microsoft.com/office/officeart/2018/2/layout/IconCircleList"/>
    <dgm:cxn modelId="{A97D6122-41C1-4765-A4DF-40844F9341DA}" type="presParOf" srcId="{53A94209-631A-4BFF-A130-49AE0BC6A1A3}" destId="{DA3B1ECD-6D51-4907-A222-57D13839EF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ADE23-42A9-493E-9327-0723707972C8}">
      <dsp:nvSpPr>
        <dsp:cNvPr id="0" name=""/>
        <dsp:cNvSpPr/>
      </dsp:nvSpPr>
      <dsp:spPr>
        <a:xfrm>
          <a:off x="0" y="977538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Motions for Discussion and Voting</a:t>
          </a:r>
        </a:p>
      </dsp:txBody>
      <dsp:txXfrm>
        <a:off x="19904" y="997442"/>
        <a:ext cx="6651262" cy="367937"/>
      </dsp:txXfrm>
    </dsp:sp>
    <dsp:sp modelId="{B7C19F72-A172-4C38-A21E-5CFDC9D0612F}">
      <dsp:nvSpPr>
        <dsp:cNvPr id="0" name=""/>
        <dsp:cNvSpPr/>
      </dsp:nvSpPr>
      <dsp:spPr>
        <a:xfrm>
          <a:off x="0" y="1450064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111198"/>
                <a:satOff val="-2485"/>
                <a:lumOff val="-2353"/>
                <a:alphaOff val="0"/>
                <a:tint val="96000"/>
                <a:lumMod val="104000"/>
              </a:schemeClr>
            </a:gs>
            <a:gs pos="100000">
              <a:schemeClr val="accent2">
                <a:hueOff val="111198"/>
                <a:satOff val="-2485"/>
                <a:lumOff val="-235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Presentations – Audits, Budgets, International, Literature, etc…</a:t>
          </a:r>
        </a:p>
      </dsp:txBody>
      <dsp:txXfrm>
        <a:off x="19904" y="1469968"/>
        <a:ext cx="6651262" cy="367937"/>
      </dsp:txXfrm>
    </dsp:sp>
    <dsp:sp modelId="{00B67596-C91B-4ABF-9DD9-B06C4395BA4A}">
      <dsp:nvSpPr>
        <dsp:cNvPr id="0" name=""/>
        <dsp:cNvSpPr/>
      </dsp:nvSpPr>
      <dsp:spPr>
        <a:xfrm>
          <a:off x="0" y="1906769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222396"/>
                <a:satOff val="-4971"/>
                <a:lumOff val="-4706"/>
                <a:alphaOff val="0"/>
                <a:tint val="96000"/>
                <a:lumMod val="104000"/>
              </a:schemeClr>
            </a:gs>
            <a:gs pos="100000">
              <a:schemeClr val="accent2">
                <a:hueOff val="222396"/>
                <a:satOff val="-4971"/>
                <a:lumOff val="-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Alateen – Recovering after Pandemic</a:t>
          </a:r>
        </a:p>
      </dsp:txBody>
      <dsp:txXfrm>
        <a:off x="19904" y="1926673"/>
        <a:ext cx="6651262" cy="367937"/>
      </dsp:txXfrm>
    </dsp:sp>
    <dsp:sp modelId="{B66D53D7-C763-4357-9BF1-7DE84E2A99C2}">
      <dsp:nvSpPr>
        <dsp:cNvPr id="0" name=""/>
        <dsp:cNvSpPr/>
      </dsp:nvSpPr>
      <dsp:spPr>
        <a:xfrm>
          <a:off x="0" y="2363474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333595"/>
                <a:satOff val="-7456"/>
                <a:lumOff val="-7059"/>
                <a:alphaOff val="0"/>
                <a:tint val="96000"/>
                <a:lumMod val="104000"/>
              </a:schemeClr>
            </a:gs>
            <a:gs pos="100000">
              <a:schemeClr val="accent2">
                <a:hueOff val="333595"/>
                <a:satOff val="-7456"/>
                <a:lumOff val="-70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Discussions, Questions and Reflections</a:t>
          </a:r>
        </a:p>
      </dsp:txBody>
      <dsp:txXfrm>
        <a:off x="19904" y="2383378"/>
        <a:ext cx="6651262" cy="367937"/>
      </dsp:txXfrm>
    </dsp:sp>
    <dsp:sp modelId="{F45474C2-039F-40BA-9858-BA5A00FE5155}">
      <dsp:nvSpPr>
        <dsp:cNvPr id="0" name=""/>
        <dsp:cNvSpPr/>
      </dsp:nvSpPr>
      <dsp:spPr>
        <a:xfrm>
          <a:off x="0" y="2824344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444793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3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Stepping Stones Visit</a:t>
          </a:r>
        </a:p>
      </dsp:txBody>
      <dsp:txXfrm>
        <a:off x="19904" y="2844248"/>
        <a:ext cx="6651262" cy="367937"/>
      </dsp:txXfrm>
    </dsp:sp>
    <dsp:sp modelId="{F39AF110-1404-4C1F-9164-F1A13FA877EE}">
      <dsp:nvSpPr>
        <dsp:cNvPr id="0" name=""/>
        <dsp:cNvSpPr/>
      </dsp:nvSpPr>
      <dsp:spPr>
        <a:xfrm>
          <a:off x="0" y="3276884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555991"/>
                <a:satOff val="-12427"/>
                <a:lumOff val="-11764"/>
                <a:alphaOff val="0"/>
                <a:tint val="96000"/>
                <a:lumMod val="104000"/>
              </a:schemeClr>
            </a:gs>
            <a:gs pos="100000">
              <a:schemeClr val="accent2">
                <a:hueOff val="555991"/>
                <a:satOff val="-12427"/>
                <a:lumOff val="-1176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Al-Anon meetings</a:t>
          </a:r>
          <a:endParaRPr lang="en-US" sz="1700" kern="1200" dirty="0"/>
        </a:p>
      </dsp:txBody>
      <dsp:txXfrm>
        <a:off x="19904" y="3296788"/>
        <a:ext cx="6651262" cy="367937"/>
      </dsp:txXfrm>
    </dsp:sp>
    <dsp:sp modelId="{85887307-6800-4B82-B250-3653B79B742E}">
      <dsp:nvSpPr>
        <dsp:cNvPr id="0" name=""/>
        <dsp:cNvSpPr/>
      </dsp:nvSpPr>
      <dsp:spPr>
        <a:xfrm>
          <a:off x="0" y="3733589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667189"/>
                <a:satOff val="-14912"/>
                <a:lumOff val="-14117"/>
                <a:alphaOff val="0"/>
                <a:tint val="96000"/>
                <a:lumMod val="104000"/>
              </a:schemeClr>
            </a:gs>
            <a:gs pos="100000">
              <a:schemeClr val="accent2">
                <a:hueOff val="667189"/>
                <a:satOff val="-14912"/>
                <a:lumOff val="-1411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Connect to other delegates, board members, and staff</a:t>
          </a:r>
        </a:p>
      </dsp:txBody>
      <dsp:txXfrm>
        <a:off x="19904" y="3753493"/>
        <a:ext cx="6651262" cy="367937"/>
      </dsp:txXfrm>
    </dsp:sp>
    <dsp:sp modelId="{FCD2AC03-16E8-434C-8933-F07AF0A69723}">
      <dsp:nvSpPr>
        <dsp:cNvPr id="0" name=""/>
        <dsp:cNvSpPr/>
      </dsp:nvSpPr>
      <dsp:spPr>
        <a:xfrm>
          <a:off x="0" y="4190294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778388"/>
                <a:satOff val="-17398"/>
                <a:lumOff val="-16470"/>
                <a:alphaOff val="0"/>
                <a:tint val="96000"/>
                <a:lumMod val="104000"/>
              </a:schemeClr>
            </a:gs>
            <a:gs pos="100000">
              <a:schemeClr val="accent2">
                <a:hueOff val="778388"/>
                <a:satOff val="-17398"/>
                <a:lumOff val="-164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Meals &amp; Caffination</a:t>
          </a:r>
        </a:p>
      </dsp:txBody>
      <dsp:txXfrm>
        <a:off x="19904" y="4210198"/>
        <a:ext cx="6651262" cy="367937"/>
      </dsp:txXfrm>
    </dsp:sp>
    <dsp:sp modelId="{8A318BC5-A9B0-424D-9EF1-28E651AF5083}">
      <dsp:nvSpPr>
        <dsp:cNvPr id="0" name=""/>
        <dsp:cNvSpPr/>
      </dsp:nvSpPr>
      <dsp:spPr>
        <a:xfrm>
          <a:off x="0" y="4646999"/>
          <a:ext cx="6691070" cy="407745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Take away – we were busy!</a:t>
          </a:r>
          <a:endParaRPr lang="en-US" sz="1700" kern="1200" dirty="0"/>
        </a:p>
      </dsp:txBody>
      <dsp:txXfrm>
        <a:off x="19904" y="4666903"/>
        <a:ext cx="6651262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31CC2-65D7-40BC-88F5-9391A7186C0C}">
      <dsp:nvSpPr>
        <dsp:cNvPr id="0" name=""/>
        <dsp:cNvSpPr/>
      </dsp:nvSpPr>
      <dsp:spPr>
        <a:xfrm>
          <a:off x="65986" y="1260181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CB401-32D9-4D56-A7D3-E36474FBBEED}">
      <dsp:nvSpPr>
        <dsp:cNvPr id="0" name=""/>
        <dsp:cNvSpPr/>
      </dsp:nvSpPr>
      <dsp:spPr>
        <a:xfrm>
          <a:off x="208822" y="1403018"/>
          <a:ext cx="394500" cy="394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22A5-FC0C-4B27-ADE7-989519D13B67}">
      <dsp:nvSpPr>
        <dsp:cNvPr id="0" name=""/>
        <dsp:cNvSpPr/>
      </dsp:nvSpPr>
      <dsp:spPr>
        <a:xfrm>
          <a:off x="891910" y="811322"/>
          <a:ext cx="1603264" cy="15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new daily reader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“A Little Time for Myself”</a:t>
          </a:r>
        </a:p>
      </dsp:txBody>
      <dsp:txXfrm>
        <a:off x="891910" y="811322"/>
        <a:ext cx="1603264" cy="1577892"/>
      </dsp:txXfrm>
    </dsp:sp>
    <dsp:sp modelId="{4D2907FF-499C-4921-AB35-D57A9F0650E6}">
      <dsp:nvSpPr>
        <dsp:cNvPr id="0" name=""/>
        <dsp:cNvSpPr/>
      </dsp:nvSpPr>
      <dsp:spPr>
        <a:xfrm>
          <a:off x="2774532" y="1260181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6D826-120E-4F57-AF39-D8FA00645E79}">
      <dsp:nvSpPr>
        <dsp:cNvPr id="0" name=""/>
        <dsp:cNvSpPr/>
      </dsp:nvSpPr>
      <dsp:spPr>
        <a:xfrm>
          <a:off x="2917368" y="1403018"/>
          <a:ext cx="394500" cy="394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986B6-C105-489F-A216-1CE0F4FF3BC0}">
      <dsp:nvSpPr>
        <dsp:cNvPr id="0" name=""/>
        <dsp:cNvSpPr/>
      </dsp:nvSpPr>
      <dsp:spPr>
        <a:xfrm>
          <a:off x="3600456" y="1260181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New </a:t>
          </a:r>
          <a:r>
            <a:rPr lang="en-US" sz="1800" kern="1200" dirty="0"/>
            <a:t>Service</a:t>
          </a:r>
          <a:r>
            <a:rPr lang="en-US" sz="2000" kern="1200" dirty="0"/>
            <a:t> Manual published</a:t>
          </a:r>
        </a:p>
      </dsp:txBody>
      <dsp:txXfrm>
        <a:off x="3600456" y="1260181"/>
        <a:ext cx="1603264" cy="680172"/>
      </dsp:txXfrm>
    </dsp:sp>
    <dsp:sp modelId="{4B7C14B2-3FDB-4A73-A8ED-55529516A61E}">
      <dsp:nvSpPr>
        <dsp:cNvPr id="0" name=""/>
        <dsp:cNvSpPr/>
      </dsp:nvSpPr>
      <dsp:spPr>
        <a:xfrm>
          <a:off x="5483078" y="1260181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8D941-B227-4018-9E49-EDF8EC91FF88}">
      <dsp:nvSpPr>
        <dsp:cNvPr id="0" name=""/>
        <dsp:cNvSpPr/>
      </dsp:nvSpPr>
      <dsp:spPr>
        <a:xfrm>
          <a:off x="5625914" y="1403018"/>
          <a:ext cx="394500" cy="3945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CF8E3-36EF-4F5F-AEB1-430F16FB0B00}">
      <dsp:nvSpPr>
        <dsp:cNvPr id="0" name=""/>
        <dsp:cNvSpPr/>
      </dsp:nvSpPr>
      <dsp:spPr>
        <a:xfrm>
          <a:off x="6221752" y="951546"/>
          <a:ext cx="1777764" cy="129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Electronic group database </a:t>
          </a:r>
          <a:r>
            <a:rPr lang="en-US" sz="1800" kern="1200" dirty="0" smtClean="0"/>
            <a:t>transformation </a:t>
          </a:r>
          <a:r>
            <a:rPr lang="en-US" sz="1800" kern="1200" dirty="0"/>
            <a:t>significant</a:t>
          </a:r>
        </a:p>
      </dsp:txBody>
      <dsp:txXfrm>
        <a:off x="6221752" y="951546"/>
        <a:ext cx="1777764" cy="1297443"/>
      </dsp:txXfrm>
    </dsp:sp>
    <dsp:sp modelId="{140A8B72-6840-4E51-AC4D-3487917CA0FA}">
      <dsp:nvSpPr>
        <dsp:cNvPr id="0" name=""/>
        <dsp:cNvSpPr/>
      </dsp:nvSpPr>
      <dsp:spPr>
        <a:xfrm>
          <a:off x="8278873" y="1260181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EF634-DD04-4FC5-9B0C-DE3E288CC7CC}">
      <dsp:nvSpPr>
        <dsp:cNvPr id="0" name=""/>
        <dsp:cNvSpPr/>
      </dsp:nvSpPr>
      <dsp:spPr>
        <a:xfrm>
          <a:off x="8421709" y="1403018"/>
          <a:ext cx="394500" cy="3945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5EC0-B247-4F0A-B5E6-5012E80E49FE}">
      <dsp:nvSpPr>
        <dsp:cNvPr id="0" name=""/>
        <dsp:cNvSpPr/>
      </dsp:nvSpPr>
      <dsp:spPr>
        <a:xfrm>
          <a:off x="9104797" y="1260181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</a:t>
          </a:r>
          <a:r>
            <a:rPr lang="en-US" sz="1800" kern="1200" baseline="30000" dirty="0"/>
            <a:t>st</a:t>
          </a:r>
          <a:r>
            <a:rPr lang="en-US" sz="1800" kern="1200" dirty="0"/>
            <a:t> Longitudinal Study</a:t>
          </a:r>
        </a:p>
      </dsp:txBody>
      <dsp:txXfrm>
        <a:off x="9104797" y="1260181"/>
        <a:ext cx="1603264" cy="680172"/>
      </dsp:txXfrm>
    </dsp:sp>
    <dsp:sp modelId="{89244DD2-3336-42FD-8302-4030A20BA9F5}">
      <dsp:nvSpPr>
        <dsp:cNvPr id="0" name=""/>
        <dsp:cNvSpPr/>
      </dsp:nvSpPr>
      <dsp:spPr>
        <a:xfrm>
          <a:off x="65986" y="3184058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67CF1-32DA-4AA2-A810-160B4B6CFAB2}">
      <dsp:nvSpPr>
        <dsp:cNvPr id="0" name=""/>
        <dsp:cNvSpPr/>
      </dsp:nvSpPr>
      <dsp:spPr>
        <a:xfrm>
          <a:off x="208822" y="3326895"/>
          <a:ext cx="394500" cy="3945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3411B-932E-4BC6-9EA8-78931C12995E}">
      <dsp:nvSpPr>
        <dsp:cNvPr id="0" name=""/>
        <dsp:cNvSpPr/>
      </dsp:nvSpPr>
      <dsp:spPr>
        <a:xfrm>
          <a:off x="891910" y="3184058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/>
            <a:t>Meet the Board Event </a:t>
          </a:r>
          <a:r>
            <a:rPr lang="en-US" sz="1800" kern="1200" dirty="0"/>
            <a:t>in Cleveland in October</a:t>
          </a:r>
        </a:p>
      </dsp:txBody>
      <dsp:txXfrm>
        <a:off x="891910" y="3184058"/>
        <a:ext cx="1603264" cy="680172"/>
      </dsp:txXfrm>
    </dsp:sp>
    <dsp:sp modelId="{E89E5573-781E-4B52-826C-E2D2A7EAFB2B}">
      <dsp:nvSpPr>
        <dsp:cNvPr id="0" name=""/>
        <dsp:cNvSpPr/>
      </dsp:nvSpPr>
      <dsp:spPr>
        <a:xfrm>
          <a:off x="2774532" y="3184058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276CF-1EF8-4718-A1B0-5369D9A2FEC9}">
      <dsp:nvSpPr>
        <dsp:cNvPr id="0" name=""/>
        <dsp:cNvSpPr/>
      </dsp:nvSpPr>
      <dsp:spPr>
        <a:xfrm>
          <a:off x="2917368" y="3326895"/>
          <a:ext cx="394500" cy="39450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D74EA-53C4-43B8-AEA0-4787F2CBB839}">
      <dsp:nvSpPr>
        <dsp:cNvPr id="0" name=""/>
        <dsp:cNvSpPr/>
      </dsp:nvSpPr>
      <dsp:spPr>
        <a:xfrm>
          <a:off x="3600456" y="3184058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IAGSM in London in October</a:t>
          </a:r>
        </a:p>
      </dsp:txBody>
      <dsp:txXfrm>
        <a:off x="3600456" y="3184058"/>
        <a:ext cx="1603264" cy="680172"/>
      </dsp:txXfrm>
    </dsp:sp>
    <dsp:sp modelId="{BEBB8FB8-2F4D-422D-A136-6E4161C5A18E}">
      <dsp:nvSpPr>
        <dsp:cNvPr id="0" name=""/>
        <dsp:cNvSpPr/>
      </dsp:nvSpPr>
      <dsp:spPr>
        <a:xfrm>
          <a:off x="5483078" y="3184058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69E47-023A-441D-BDB0-5C743FE34918}">
      <dsp:nvSpPr>
        <dsp:cNvPr id="0" name=""/>
        <dsp:cNvSpPr/>
      </dsp:nvSpPr>
      <dsp:spPr>
        <a:xfrm>
          <a:off x="5625914" y="3326895"/>
          <a:ext cx="394500" cy="394500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03CE9-9BD1-4DEE-B8EA-BAA1F924205E}">
      <dsp:nvSpPr>
        <dsp:cNvPr id="0" name=""/>
        <dsp:cNvSpPr/>
      </dsp:nvSpPr>
      <dsp:spPr>
        <a:xfrm>
          <a:off x="6309002" y="3184058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Board Meetings</a:t>
          </a:r>
        </a:p>
      </dsp:txBody>
      <dsp:txXfrm>
        <a:off x="6309002" y="3184058"/>
        <a:ext cx="1603264" cy="680172"/>
      </dsp:txXfrm>
    </dsp:sp>
    <dsp:sp modelId="{835CA86E-3C9C-42BA-97AC-63472A39A57C}">
      <dsp:nvSpPr>
        <dsp:cNvPr id="0" name=""/>
        <dsp:cNvSpPr/>
      </dsp:nvSpPr>
      <dsp:spPr>
        <a:xfrm>
          <a:off x="8191623" y="3184058"/>
          <a:ext cx="680172" cy="6801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372CE-5455-4FD2-BE98-A435E68D8E29}">
      <dsp:nvSpPr>
        <dsp:cNvPr id="0" name=""/>
        <dsp:cNvSpPr/>
      </dsp:nvSpPr>
      <dsp:spPr>
        <a:xfrm>
          <a:off x="8334460" y="3326895"/>
          <a:ext cx="394500" cy="394500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1ECD-6D51-4907-A222-57D13839EFE4}">
      <dsp:nvSpPr>
        <dsp:cNvPr id="0" name=""/>
        <dsp:cNvSpPr/>
      </dsp:nvSpPr>
      <dsp:spPr>
        <a:xfrm>
          <a:off x="9017548" y="3184058"/>
          <a:ext cx="1603264" cy="6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Hire staff – Associate Director - International</a:t>
          </a:r>
        </a:p>
      </dsp:txBody>
      <dsp:txXfrm>
        <a:off x="9017548" y="3184058"/>
        <a:ext cx="1603264" cy="680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0EB7FD3-3C7D-4E48-AAC6-4CEC913FAD0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EAC436-0F7E-485A-B51B-318264404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3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7" y="4530754"/>
            <a:ext cx="6444402" cy="4848702"/>
          </a:xfrm>
        </p:spPr>
        <p:txBody>
          <a:bodyPr/>
          <a:lstStyle/>
          <a:p>
            <a:pPr marL="179894" indent="-17989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59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38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A49B-A1E5-47A9-9C16-C72AE68774F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B24E94-15B6-4E79-9E89-7E5483D0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l-anon.org/pdf/G4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tusgoto.com/2017/05/15/road-trips-from-delhi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l-anon.org/for-members/members-resources/manuals-and-guidelines/service-manual/" TargetMode="External"/><Relationship Id="rId2" Type="http://schemas.openxmlformats.org/officeDocument/2006/relationships/hyperlink" Target="https://al-anon.org/pdf/2021-MembershipSurvey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elegate.riafg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Delegate Report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2022 World Service Conference </a:t>
            </a:r>
            <a:b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June 4th, 2022</a:t>
            </a:r>
            <a:b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Cindy Brimmer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Panel 61 “The Legacies live on”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Rhode Island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8" y="130630"/>
            <a:ext cx="4247921" cy="3631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93" y="217338"/>
            <a:ext cx="4888956" cy="345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553" y="217338"/>
            <a:ext cx="1971950" cy="279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022" y="3218942"/>
            <a:ext cx="2819794" cy="3639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64" y="3218942"/>
            <a:ext cx="3677163" cy="374356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0642408-8871-4738-B6B5-D1D3DC02C1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8888"/>
          <a:stretch/>
        </p:blipFill>
        <p:spPr>
          <a:xfrm rot="5400000">
            <a:off x="4745490" y="2676271"/>
            <a:ext cx="3921669" cy="4828902"/>
          </a:xfrm>
          <a:prstGeom prst="rect">
            <a:avLst/>
          </a:prstGeom>
        </p:spPr>
      </p:pic>
      <p:sp>
        <p:nvSpPr>
          <p:cNvPr id="2" name="32-Point Star 1"/>
          <p:cNvSpPr/>
          <p:nvPr/>
        </p:nvSpPr>
        <p:spPr>
          <a:xfrm>
            <a:off x="2003348" y="3487782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8663576" y="80374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0020662" y="4053398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8656-09F2-A503-8C2D-7AA81AA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Global Electronic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6470-CDFE-0420-DDEA-D66F1FBF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Motion of the Conference – Passed- </a:t>
            </a:r>
            <a:r>
              <a:rPr lang="en-US" sz="2800" dirty="0" smtClean="0"/>
              <a:t>Huge Round of Applause!—We Made History!</a:t>
            </a:r>
            <a:endParaRPr lang="en-US" sz="2800" dirty="0"/>
          </a:p>
          <a:p>
            <a:r>
              <a:rPr lang="en-US" sz="2800" dirty="0"/>
              <a:t>674 Electronic Groups (March 2022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We now have Two Kinds of Groups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--- Physical </a:t>
            </a:r>
            <a:r>
              <a:rPr lang="en-US" sz="2800" dirty="0"/>
              <a:t>and Electronic </a:t>
            </a:r>
          </a:p>
          <a:p>
            <a:r>
              <a:rPr lang="en-US" sz="2800" dirty="0"/>
              <a:t>A Group is a Group is a </a:t>
            </a:r>
            <a:r>
              <a:rPr lang="en-US" sz="2800" dirty="0" smtClean="0"/>
              <a:t>Group—No Longer called Meetings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FCBF-A646-EC51-4815-130FECCA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Global Electronic Area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237F-D9FC-1009-7720-E7B4F9AE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322" y="1739184"/>
            <a:ext cx="9744892" cy="45634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WSO will register Electronic Groups (still)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 group CAN NOT have a physical location AND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an electronic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 group can be a physical group with an electronic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   component into that physical group (what we think of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as hybrid).  That group is part of our Area.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Our mission: If we choose to accept electronic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groups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in our Area – notify WSO – Get our procedures in  	place.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D8E5-05F8-476E-BA19-31BAD21D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655" y="431800"/>
            <a:ext cx="8770054" cy="1320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Our New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Electronic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98)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C26A-CF0B-47E1-848B-9DA4BE4C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2" y="1754777"/>
            <a:ext cx="8594429" cy="4392610"/>
          </a:xfrm>
        </p:spPr>
        <p:txBody>
          <a:bodyPr>
            <a:noAutofit/>
          </a:bodyPr>
          <a:lstStyle/>
          <a:p>
            <a:r>
              <a:rPr lang="en-US" sz="1400" b="1" dirty="0"/>
              <a:t>1987 – Last time a new Area was added to our service structure (Alaska).</a:t>
            </a:r>
          </a:p>
          <a:p>
            <a:r>
              <a:rPr lang="en-US" sz="1400" b="1" dirty="0"/>
              <a:t>2022 – We voted to accept Area </a:t>
            </a:r>
            <a:r>
              <a:rPr lang="en-US" sz="1400" b="1" dirty="0" smtClean="0"/>
              <a:t>98 </a:t>
            </a:r>
            <a:r>
              <a:rPr lang="en-US" sz="1400" b="1" dirty="0"/>
              <a:t>– </a:t>
            </a:r>
            <a:r>
              <a:rPr lang="en-US" sz="1400" b="1" u="sng" dirty="0"/>
              <a:t>Global Electronic Area</a:t>
            </a:r>
            <a:r>
              <a:rPr lang="en-US" sz="1400" b="1" dirty="0"/>
              <a:t> – to our service structure. </a:t>
            </a:r>
          </a:p>
          <a:p>
            <a:pPr lvl="1"/>
            <a:r>
              <a:rPr lang="en-US" sz="1400" b="1" dirty="0"/>
              <a:t>Stats: 162 out of their 217 Group Reps attended the January Assembly where 10 candidates stood for Delegate and Ozzie was elected.</a:t>
            </a:r>
          </a:p>
          <a:p>
            <a:pPr lvl="1"/>
            <a:r>
              <a:rPr lang="en-US" sz="1400" b="1" dirty="0"/>
              <a:t>It was a historic and emotional moment following the vote when Ozzie entered the room to a standing ovation.</a:t>
            </a:r>
          </a:p>
          <a:p>
            <a:r>
              <a:rPr lang="en-US" sz="1400" b="1" dirty="0"/>
              <a:t>Now each Area will need to decide if they will also allow Electronic Groups in their service structure.</a:t>
            </a:r>
          </a:p>
          <a:p>
            <a:pPr lvl="1"/>
            <a:r>
              <a:rPr lang="en-US" sz="1400" b="1" dirty="0"/>
              <a:t>11 other Areas have voted to accept Electronic Groups into their Area – however – none have completed the work and decisions required to start accepting them formally.</a:t>
            </a:r>
          </a:p>
          <a:p>
            <a:r>
              <a:rPr lang="en-US" sz="1400" b="1" dirty="0"/>
              <a:t>We have NO DEADLINE!  </a:t>
            </a:r>
          </a:p>
          <a:p>
            <a:pPr lvl="1"/>
            <a:r>
              <a:rPr lang="en-US" sz="1400" b="1" dirty="0"/>
              <a:t>All groups meeting in </a:t>
            </a:r>
            <a:r>
              <a:rPr lang="en-US" sz="1400" b="1" dirty="0" smtClean="0"/>
              <a:t>Rhode Island </a:t>
            </a:r>
            <a:r>
              <a:rPr lang="en-US" sz="1400" b="1" dirty="0"/>
              <a:t>can stay just as they are until </a:t>
            </a:r>
            <a:r>
              <a:rPr lang="en-US" sz="1400" b="1" dirty="0" smtClean="0"/>
              <a:t>Rhode Island </a:t>
            </a:r>
            <a:r>
              <a:rPr lang="en-US" sz="1400" b="1" dirty="0"/>
              <a:t>notifies WSO of our decision to allow or not allow Electronic Groups. </a:t>
            </a:r>
          </a:p>
          <a:p>
            <a:r>
              <a:rPr lang="en-US" sz="1400" b="1" dirty="0"/>
              <a:t>Everyone is still “figuring it out”.  Some areas have decided not to allow Electronic Groups already and therefore have no work to do</a:t>
            </a:r>
            <a:r>
              <a:rPr lang="en-US" sz="1400" b="1" dirty="0" smtClean="0"/>
              <a:t>.</a:t>
            </a:r>
            <a:endParaRPr lang="en-US" sz="1400" b="1" dirty="0"/>
          </a:p>
          <a:p>
            <a:pPr lvl="1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416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611" y="457200"/>
            <a:ext cx="10254343" cy="1277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How WSO has guided Global Electronic Area</a:t>
            </a:r>
          </a:p>
          <a:p>
            <a:pPr algn="ctr"/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2021 WSC voted for electronic Meeting to become groups.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Guide 700+ groups to elect a GR of their group.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Send GR’s to a meeting to elect a Delegate (10 members stood for the position)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Guide the Delegate to hold first ever assembly to elect officers.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Request that the delegate be seated at WSC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Staff updated the service manual to allow areas to no longer be defined geographically.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0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D88D-8C31-40CC-9027-91DB4C28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-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54C2-A9C6-45E0-BB87-313EDD760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89" y="1476103"/>
            <a:ext cx="9179423" cy="5016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="1" dirty="0" smtClean="0"/>
              <a:t>. Physical Group: If your group has a physical location as part of its meeting.</a:t>
            </a:r>
          </a:p>
          <a:p>
            <a:pPr lvl="1"/>
            <a:r>
              <a:rPr lang="en-US" b="1" dirty="0" smtClean="0"/>
              <a:t>In Person</a:t>
            </a:r>
          </a:p>
          <a:p>
            <a:pPr lvl="1"/>
            <a:r>
              <a:rPr lang="en-US" b="1" dirty="0" smtClean="0"/>
              <a:t>Hybrid</a:t>
            </a:r>
          </a:p>
          <a:p>
            <a:pPr lvl="1"/>
            <a:r>
              <a:rPr lang="en-US" b="1" dirty="0" smtClean="0"/>
              <a:t>Temporarily Electronic due to pandemic - but expect to return in person/hybrid at some point.</a:t>
            </a:r>
          </a:p>
          <a:p>
            <a:pPr lvl="1"/>
            <a:r>
              <a:rPr lang="en-US" b="1" dirty="0" smtClean="0"/>
              <a:t>Temporarily Electronic due to pandemic – but UNSURE if group will return to in person again.</a:t>
            </a:r>
          </a:p>
          <a:p>
            <a:endParaRPr lang="en-US" b="1" dirty="0" smtClean="0"/>
          </a:p>
          <a:p>
            <a:r>
              <a:rPr lang="en-US" b="1" dirty="0" smtClean="0"/>
              <a:t>2. Electronic Group: If your group does NOT have a physical location as part of its meeting.</a:t>
            </a:r>
          </a:p>
          <a:p>
            <a:pPr lvl="1"/>
            <a:r>
              <a:rPr lang="en-US" b="1" dirty="0" smtClean="0"/>
              <a:t>Groups that have only ever met electronically.</a:t>
            </a:r>
          </a:p>
          <a:p>
            <a:pPr lvl="1"/>
            <a:r>
              <a:rPr lang="en-US" b="1" dirty="0" smtClean="0"/>
              <a:t>Groups that used to meet in a physical location but are now electronic and do NOT expect to return to the physical location at all.</a:t>
            </a:r>
          </a:p>
          <a:p>
            <a:pPr lvl="1"/>
            <a:r>
              <a:rPr lang="en-US" b="1" dirty="0" smtClean="0"/>
              <a:t>As of March 2022 there were 674 of these that had registered with WSO as an electronic group.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Note: Today WSO must register electronic groups but in the future each Area will be able to register a group as either physical or electronic.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91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3" y="496389"/>
            <a:ext cx="93660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Finances</a:t>
            </a:r>
          </a:p>
          <a:p>
            <a:endParaRPr lang="en-US" sz="6000" dirty="0" smtClean="0"/>
          </a:p>
          <a:p>
            <a:endParaRPr lang="en-US" sz="6000" dirty="0"/>
          </a:p>
          <a:p>
            <a:endParaRPr lang="en-US" sz="6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How Well Do You Manage Your &lt;strong&gt;Finances&lt;/strong&gt;? 6 Things You Should Kn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58" y="3976115"/>
            <a:ext cx="2203269" cy="2707277"/>
          </a:xfrm>
          <a:prstGeom prst="rect">
            <a:avLst/>
          </a:prstGeom>
        </p:spPr>
      </p:pic>
      <p:pic>
        <p:nvPicPr>
          <p:cNvPr id="4" name="Picture 3" descr="What Every Teen Should Know About Money | Living Well Spending Less®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99" y="687323"/>
            <a:ext cx="5300472" cy="3288792"/>
          </a:xfrm>
          <a:prstGeom prst="rect">
            <a:avLst/>
          </a:prstGeom>
        </p:spPr>
      </p:pic>
      <p:pic>
        <p:nvPicPr>
          <p:cNvPr id="5" name="Picture 4" descr="Cool stuff you can use.: Simple tips on how to make money onl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99" y="4436533"/>
            <a:ext cx="3810000" cy="2152650"/>
          </a:xfrm>
          <a:prstGeom prst="rect">
            <a:avLst/>
          </a:prstGeom>
        </p:spPr>
      </p:pic>
      <p:pic>
        <p:nvPicPr>
          <p:cNvPr id="7" name="Picture 6" descr="Those states that have recovered &lt;strong&gt;revenue&lt;/strong&gt; lost during the Grea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1815314"/>
            <a:ext cx="3403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98D6-70DF-4430-85CB-C2C26E39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21" y="324222"/>
            <a:ext cx="8594429" cy="1320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Financial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DBCC-024C-4FE2-83A6-F000CD40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521" y="4872593"/>
            <a:ext cx="8594429" cy="17533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Take it back to your groups: WSO needs our contributions.</a:t>
            </a:r>
          </a:p>
          <a:p>
            <a:r>
              <a:rPr lang="en-US" dirty="0"/>
              <a:t>Ask each member to buy 1 book.</a:t>
            </a:r>
          </a:p>
          <a:p>
            <a:r>
              <a:rPr lang="en-US" dirty="0"/>
              <a:t>Respond to special appeal that will be coming soon.</a:t>
            </a:r>
          </a:p>
          <a:p>
            <a:r>
              <a:rPr lang="en-US" dirty="0"/>
              <a:t>Create a budget for your group to ensure self sufficiency</a:t>
            </a:r>
          </a:p>
          <a:p>
            <a:pPr lvl="1"/>
            <a:r>
              <a:rPr lang="en-US" dirty="0"/>
              <a:t>Did you know about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 G41 named Reserve Fund.  Page 4 covers creating a Group Budget: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https://al-anon.org/pdf/G41.pdf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F7C44-45F8-475A-A348-6B323275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1" y="1270000"/>
            <a:ext cx="4572000" cy="3368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AED7D-02E7-4466-8F49-5334AFC6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34" y="2812049"/>
            <a:ext cx="4102440" cy="1826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A7DB6-0755-4F7C-BEB2-961FA68A659D}"/>
              </a:ext>
            </a:extLst>
          </p:cNvPr>
          <p:cNvSpPr txBox="1"/>
          <p:nvPr/>
        </p:nvSpPr>
        <p:spPr>
          <a:xfrm>
            <a:off x="7717539" y="1035641"/>
            <a:ext cx="3717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232323"/>
                </a:solidFill>
                <a:latin typeface="Open Sans" panose="020B0606030504020204" pitchFamily="34" charset="0"/>
              </a:rPr>
              <a:t>Tradition 7: Self Supporting</a:t>
            </a:r>
          </a:p>
          <a:p>
            <a:pPr algn="l"/>
            <a:r>
              <a:rPr lang="en-US" dirty="0">
                <a:solidFill>
                  <a:srgbClr val="232323"/>
                </a:solidFill>
                <a:latin typeface="Open Sans" panose="020B0606030504020204" pitchFamily="34" charset="0"/>
              </a:rPr>
              <a:t>Every group ought to be fully self-supporting, declining outside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25140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95" y="783772"/>
            <a:ext cx="4754880" cy="5577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06" y="914400"/>
            <a:ext cx="4427225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D494-F539-D03A-B76F-86E1E17D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What does the WSO budget provide?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04F62-6B95-16B5-A40D-134687236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8983" y="1676401"/>
            <a:ext cx="4441371" cy="4364961"/>
          </a:xfrm>
        </p:spPr>
        <p:txBody>
          <a:bodyPr>
            <a:normAutofit/>
          </a:bodyPr>
          <a:lstStyle/>
          <a:p>
            <a:r>
              <a:rPr lang="en-US" sz="2000" b="1" dirty="0"/>
              <a:t>Registering groups</a:t>
            </a:r>
          </a:p>
          <a:p>
            <a:r>
              <a:rPr lang="en-US" sz="2000" b="1" dirty="0"/>
              <a:t>CAL</a:t>
            </a:r>
          </a:p>
          <a:p>
            <a:r>
              <a:rPr lang="en-US" sz="2000" b="1" dirty="0"/>
              <a:t>Mobile app</a:t>
            </a:r>
          </a:p>
          <a:p>
            <a:r>
              <a:rPr lang="en-US" sz="2000" b="1" dirty="0"/>
              <a:t>PSAs</a:t>
            </a:r>
          </a:p>
          <a:p>
            <a:r>
              <a:rPr lang="en-US" sz="2000" b="1" dirty="0"/>
              <a:t>Questions regarding meetings</a:t>
            </a:r>
          </a:p>
          <a:p>
            <a:r>
              <a:rPr lang="en-US" sz="2000" b="1" dirty="0"/>
              <a:t>Questions  and concerns</a:t>
            </a:r>
          </a:p>
          <a:p>
            <a:r>
              <a:rPr lang="en-US" sz="2000" b="1" dirty="0"/>
              <a:t>Translating literature</a:t>
            </a:r>
          </a:p>
          <a:p>
            <a:r>
              <a:rPr lang="en-US" sz="2000" b="1" dirty="0"/>
              <a:t>Supporting international structures</a:t>
            </a:r>
          </a:p>
          <a:p>
            <a:r>
              <a:rPr lang="en-US" sz="2000" b="1" dirty="0"/>
              <a:t>Trilingual online store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ABDE1-FC37-5504-A4BC-A92C9861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667" y="1676401"/>
            <a:ext cx="4839842" cy="4364963"/>
          </a:xfrm>
        </p:spPr>
        <p:txBody>
          <a:bodyPr>
            <a:normAutofit/>
          </a:bodyPr>
          <a:lstStyle/>
          <a:p>
            <a:r>
              <a:rPr lang="en-US" sz="2000" b="1" dirty="0"/>
              <a:t>Forum, Le Lien, en Accion</a:t>
            </a:r>
          </a:p>
          <a:p>
            <a:r>
              <a:rPr lang="en-US" sz="2000" b="1" dirty="0"/>
              <a:t>WSC</a:t>
            </a:r>
          </a:p>
          <a:p>
            <a:r>
              <a:rPr lang="en-US" sz="2000" b="1" dirty="0"/>
              <a:t>Interpretation</a:t>
            </a:r>
          </a:p>
          <a:p>
            <a:r>
              <a:rPr lang="en-US" sz="2000" b="1" dirty="0"/>
              <a:t>Alateen recertification</a:t>
            </a:r>
          </a:p>
          <a:p>
            <a:r>
              <a:rPr lang="en-US" sz="2000" b="1" dirty="0"/>
              <a:t>Protecting Al-Anon name</a:t>
            </a:r>
          </a:p>
          <a:p>
            <a:r>
              <a:rPr lang="en-US" sz="2000" b="1" dirty="0"/>
              <a:t>Website</a:t>
            </a:r>
          </a:p>
          <a:p>
            <a:r>
              <a:rPr lang="en-US" sz="2000" b="1" dirty="0"/>
              <a:t>Updated and translated guidelines</a:t>
            </a:r>
          </a:p>
          <a:p>
            <a:r>
              <a:rPr lang="en-US" sz="2000" b="1" dirty="0"/>
              <a:t>Membership survey</a:t>
            </a:r>
          </a:p>
          <a:p>
            <a:r>
              <a:rPr lang="en-US" sz="2000" b="1" dirty="0"/>
              <a:t>Salaries, building expenses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457199"/>
            <a:ext cx="8686800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2DC-2E24-27FA-26CA-520B57DF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Major expense categories included in the</a:t>
            </a:r>
            <a:br>
              <a:rPr lang="en-US" sz="3200" b="1" dirty="0"/>
            </a:br>
            <a:r>
              <a:rPr lang="en-US" sz="3200" b="1" dirty="0"/>
              <a:t>2022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7281-7122-545F-5D2C-8991E036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284" y="2008778"/>
            <a:ext cx="10345479" cy="4534194"/>
          </a:xfrm>
        </p:spPr>
        <p:txBody>
          <a:bodyPr>
            <a:normAutofit/>
          </a:bodyPr>
          <a:lstStyle/>
          <a:p>
            <a:r>
              <a:rPr lang="en-US" sz="2400" dirty="0"/>
              <a:t>Salaries &amp; associated costs (payroll taxes and benefits)</a:t>
            </a:r>
          </a:p>
          <a:p>
            <a:r>
              <a:rPr lang="en-US" sz="2400" dirty="0"/>
              <a:t>Office expenses(postage, phone, stationery&amp; supplies, printing, 				Canadian office)</a:t>
            </a:r>
          </a:p>
          <a:p>
            <a:r>
              <a:rPr lang="en-US" sz="2400" dirty="0"/>
              <a:t>Occupancy (utilities, maintenance, landscape fees, etc.)</a:t>
            </a:r>
          </a:p>
          <a:p>
            <a:r>
              <a:rPr lang="en-US" sz="2400" dirty="0"/>
              <a:t>Public Service Announcements (PSAs)</a:t>
            </a:r>
          </a:p>
          <a:p>
            <a:r>
              <a:rPr lang="en-US" sz="2400" dirty="0"/>
              <a:t>Professional Fees</a:t>
            </a:r>
          </a:p>
          <a:p>
            <a:r>
              <a:rPr lang="en-US" sz="2400" dirty="0"/>
              <a:t>Travel (in 2020 &amp; up until December 2021, travel was halted)</a:t>
            </a:r>
          </a:p>
          <a:p>
            <a:r>
              <a:rPr lang="en-US" sz="2400" dirty="0"/>
              <a:t>Conference costs (including interpretation)</a:t>
            </a:r>
          </a:p>
          <a:p>
            <a:r>
              <a:rPr lang="en-US" sz="2400" dirty="0"/>
              <a:t>Bank &amp; credit card fees</a:t>
            </a:r>
          </a:p>
        </p:txBody>
      </p:sp>
    </p:spTree>
    <p:extLst>
      <p:ext uri="{BB962C8B-B14F-4D97-AF65-F5344CB8AC3E}">
        <p14:creationId xmlns:p14="http://schemas.microsoft.com/office/powerpoint/2010/main" val="32770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F1D4-C32C-8331-1ACB-C4C22A09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80" y="596539"/>
            <a:ext cx="10194839" cy="10994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Projects for this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255321-C8E8-381F-0792-825C5AA50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028864"/>
              </p:ext>
            </p:extLst>
          </p:nvPr>
        </p:nvGraphicFramePr>
        <p:xfrm>
          <a:off x="1100862" y="1695996"/>
          <a:ext cx="10774049" cy="467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76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8A69E-CD9C-4696-A0BD-C9813EF0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5" y="1328273"/>
            <a:ext cx="4797502" cy="3352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0C03EF-B1E4-410A-B7F2-6403786F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998" y="2368908"/>
            <a:ext cx="3717629" cy="17256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Tradition 7:</a:t>
            </a:r>
          </a:p>
          <a:p>
            <a:pPr marL="0" indent="0">
              <a:buNone/>
            </a:pPr>
            <a:r>
              <a:rPr lang="en-US" dirty="0" smtClean="0"/>
              <a:t>  Every group ought to be fully self-supporting, declining outside contributions.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526FD2-4303-44D1-8659-33EDF56F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386" y="62163"/>
            <a:ext cx="8594429" cy="1320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Cost per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Group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BF2826-0A30-43B1-A946-874091746D85}"/>
              </a:ext>
            </a:extLst>
          </p:cNvPr>
          <p:cNvSpPr txBox="1">
            <a:spLocks/>
          </p:cNvSpPr>
          <p:nvPr/>
        </p:nvSpPr>
        <p:spPr>
          <a:xfrm>
            <a:off x="1999138" y="4927097"/>
            <a:ext cx="8792924" cy="172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100% of all Al-Anon Family Groups use services (Registration, CAL, PSA, etc…) </a:t>
            </a:r>
          </a:p>
          <a:p>
            <a:r>
              <a:rPr lang="en-US" dirty="0"/>
              <a:t>But only 52% of all Al-Anon Family Groups Contributed to WSO in 2021 at an average of $174.58 per group.</a:t>
            </a:r>
          </a:p>
          <a:p>
            <a:r>
              <a:rPr lang="en-US" dirty="0"/>
              <a:t>Stat: Did you know we have 13,841 active groups just in North America?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66" y="235131"/>
            <a:ext cx="9313817" cy="6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83B8-7A65-5615-7E5E-6A52FDED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You can take back to your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41A64-B9A7-7E95-F108-AE03C61F3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08338"/>
            <a:ext cx="9221046" cy="3880773"/>
          </a:xfrm>
        </p:spPr>
        <p:txBody>
          <a:bodyPr>
            <a:normAutofit/>
          </a:bodyPr>
          <a:lstStyle/>
          <a:p>
            <a:r>
              <a:rPr lang="en-US" sz="2000" b="1" dirty="0"/>
              <a:t>Thank you for your contributions!  They are necessary to provide the		services WSO offers to groups.  “Together we can achieve our primary	</a:t>
            </a:r>
            <a:r>
              <a:rPr lang="en-US" sz="2000" b="1" dirty="0" smtClean="0"/>
              <a:t>purpose </a:t>
            </a:r>
            <a:r>
              <a:rPr lang="en-US" sz="2000" b="1" dirty="0"/>
              <a:t>of helping friends and families.” Cindy M. </a:t>
            </a:r>
            <a:r>
              <a:rPr lang="en-US" sz="2000" b="1" dirty="0" smtClean="0"/>
              <a:t>(Treasurer)</a:t>
            </a:r>
            <a:endParaRPr lang="en-US" sz="2000" b="1" dirty="0"/>
          </a:p>
          <a:p>
            <a:r>
              <a:rPr lang="en-US" sz="2000" b="1" dirty="0"/>
              <a:t>WSO continues to need your contributions as we navigate our way </a:t>
            </a:r>
            <a:r>
              <a:rPr lang="en-US" sz="2000" b="1" dirty="0" smtClean="0"/>
              <a:t>past</a:t>
            </a:r>
            <a:r>
              <a:rPr lang="en-US" sz="2000" b="1" dirty="0"/>
              <a:t>	</a:t>
            </a:r>
            <a:r>
              <a:rPr lang="en-US" sz="2000" b="1" dirty="0" smtClean="0"/>
              <a:t> the </a:t>
            </a:r>
            <a:r>
              <a:rPr lang="en-US" sz="2000" b="1" dirty="0"/>
              <a:t>pandemic and restoring services impacted by the effects of the 	</a:t>
            </a:r>
            <a:r>
              <a:rPr lang="en-US" sz="2000" b="1" dirty="0" smtClean="0"/>
              <a:t>pandemic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Buy a book!  Literature sales will increase both WSO and Area finances.</a:t>
            </a:r>
          </a:p>
          <a:p>
            <a:r>
              <a:rPr lang="en-US" sz="2000" b="1" dirty="0"/>
              <a:t>Know that all financial decisions and actions are guided by spiritual		</a:t>
            </a:r>
            <a:r>
              <a:rPr lang="en-US" sz="2000" b="1" dirty="0" smtClean="0"/>
              <a:t>principles </a:t>
            </a:r>
            <a:r>
              <a:rPr lang="en-US" sz="2000" b="1" dirty="0"/>
              <a:t>and the Finance Committee strives to keep all the legacies	</a:t>
            </a:r>
            <a:r>
              <a:rPr lang="en-US" sz="2000" b="1" dirty="0" smtClean="0"/>
              <a:t>present </a:t>
            </a:r>
            <a:r>
              <a:rPr lang="en-US" sz="2000" b="1" dirty="0"/>
              <a:t>in all discussions.</a:t>
            </a:r>
          </a:p>
        </p:txBody>
      </p:sp>
    </p:spTree>
    <p:extLst>
      <p:ext uri="{BB962C8B-B14F-4D97-AF65-F5344CB8AC3E}">
        <p14:creationId xmlns:p14="http://schemas.microsoft.com/office/powerpoint/2010/main" val="15013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9" y="248194"/>
            <a:ext cx="8255725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A615-43A5-BE5F-93EC-2CC42171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65" y="663299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Alateen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9035-AD7A-D76E-BDED-4AC8AF9D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300" y="2252031"/>
            <a:ext cx="8998654" cy="38807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Supporting Alateen – Rebuilding After the Pandemic   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Electronic groups (Alateen is not part of Global Electronic Area)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Decertification and Re-applying for Alateen</a:t>
            </a:r>
          </a:p>
          <a:p>
            <a:pPr lvl="1">
              <a:lnSpc>
                <a:spcPct val="150000"/>
              </a:lnSpc>
            </a:pPr>
            <a:r>
              <a:rPr lang="en-US" sz="3401" dirty="0"/>
              <a:t>Our Area may want to consider a task force be created to re-evaluate our Area Alateen Safety &amp; Behavior Requirements (ASBRs) </a:t>
            </a:r>
          </a:p>
        </p:txBody>
      </p:sp>
    </p:spTree>
    <p:extLst>
      <p:ext uri="{BB962C8B-B14F-4D97-AF65-F5344CB8AC3E}">
        <p14:creationId xmlns:p14="http://schemas.microsoft.com/office/powerpoint/2010/main" val="24958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0DA05-7D18-3C3F-D02C-911C01C9E3C7}"/>
              </a:ext>
            </a:extLst>
          </p:cNvPr>
          <p:cNvSpPr txBox="1"/>
          <p:nvPr/>
        </p:nvSpPr>
        <p:spPr>
          <a:xfrm>
            <a:off x="3198924" y="2687683"/>
            <a:ext cx="681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You and Your Board Connect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C6734-6274-A2D0-CFB5-F20D546C3F5B}"/>
              </a:ext>
            </a:extLst>
          </p:cNvPr>
          <p:cNvSpPr txBox="1"/>
          <p:nvPr/>
        </p:nvSpPr>
        <p:spPr>
          <a:xfrm>
            <a:off x="3964577" y="3879669"/>
            <a:ext cx="48317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Cleveland, Ohio  Oct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Requesting bids for 2023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BF2A6-7295-754A-A684-2759D8B7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34846" y="306546"/>
            <a:ext cx="4740436" cy="22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 air balloon taking off in desert under Milky Way">
            <a:extLst>
              <a:ext uri="{FF2B5EF4-FFF2-40B4-BE49-F238E27FC236}">
                <a16:creationId xmlns:a16="http://schemas.microsoft.com/office/drawing/2014/main" id="{318E6EB5-A2DC-ABA0-3044-CD31E3D1C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1112" r="47009" b="29999"/>
          <a:stretch/>
        </p:blipFill>
        <p:spPr>
          <a:xfrm>
            <a:off x="7944972" y="689507"/>
            <a:ext cx="3742876" cy="3463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FFD06-F32C-1286-3434-03C60254F9E7}"/>
              </a:ext>
            </a:extLst>
          </p:cNvPr>
          <p:cNvSpPr txBox="1"/>
          <p:nvPr/>
        </p:nvSpPr>
        <p:spPr>
          <a:xfrm>
            <a:off x="1567321" y="1598518"/>
            <a:ext cx="6377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2023 Al-Anon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International Convention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D3EB4-9A89-B2BB-3B92-68F93C561593}"/>
              </a:ext>
            </a:extLst>
          </p:cNvPr>
          <p:cNvSpPr txBox="1"/>
          <p:nvPr/>
        </p:nvSpPr>
        <p:spPr>
          <a:xfrm>
            <a:off x="1567321" y="3534094"/>
            <a:ext cx="8935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Albuquerque, NM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June 29-July 2, 2023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New Hopes, New Friends, Renewed Recovery</a:t>
            </a:r>
          </a:p>
        </p:txBody>
      </p:sp>
    </p:spTree>
    <p:extLst>
      <p:ext uri="{BB962C8B-B14F-4D97-AF65-F5344CB8AC3E}">
        <p14:creationId xmlns:p14="http://schemas.microsoft.com/office/powerpoint/2010/main" val="973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9B6F7-ABD4-42B0-9B5F-85E17B03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94" y="346167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Miscellaneous But Important to Know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8C8D5-F373-4ACC-9627-C58B4F47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94" y="1543595"/>
            <a:ext cx="9792041" cy="4063621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Al-Anon Membership Survey  Summary: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https://al-anon.org/pdf/2021-MembershipSurvey.pdf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Survey Starts this Year – 5-10 year program – option on 2021 Survey.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Al-Anon International Convention is June 29-July 2 2023 in Albuquerque, NM – Open to All Members of Al-Anon</a:t>
            </a:r>
          </a:p>
          <a:p>
            <a:pPr lvl="1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opens in January 2023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Trip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2022: October 29th in Cleveland, Ohio – Meet Board of Trustees at 2022’s Road Trip</a:t>
            </a:r>
          </a:p>
          <a:p>
            <a:pPr lvl="1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wanted to apply to host the 2023 Road Trip we would need to do so by September 23</a:t>
            </a:r>
            <a:r>
              <a:rPr lang="en-US" sz="1400" b="1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100 writing submissions from our Alateens for  the bookmark that is being compiled now.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 Employees Work at Al-Anon Headquarters, Inc in Virginia Beach, VA</a:t>
            </a:r>
          </a:p>
          <a:p>
            <a:pPr lvl="1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hiring an Al-Anon member with 6-8 years in the program who has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served beyond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group level to lead International Programs to replace Marsha, who is retiring.  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2022-2025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Al-Anon/Alateen 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Manual is OUT electronically: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https://al-anon.org/for-members/members-resources/manuals-and-guidelines/service-manual/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Al-Anon Annual Report will be available on WSO website soon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5" y="2011679"/>
            <a:ext cx="9548948" cy="4715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2126" y="548640"/>
            <a:ext cx="9653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Love and Support from other Delegates!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789" y="1789611"/>
            <a:ext cx="100192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Thank You for Allowing Me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to Be Your Trusted Servant.</a:t>
            </a:r>
          </a:p>
          <a:p>
            <a:endParaRPr lang="en-US" sz="4000" dirty="0"/>
          </a:p>
          <a:p>
            <a:r>
              <a:rPr lang="en-US" sz="3600" dirty="0" smtClean="0"/>
              <a:t>Love in Service,</a:t>
            </a:r>
          </a:p>
          <a:p>
            <a:endParaRPr lang="en-US" sz="3600" dirty="0" smtClean="0"/>
          </a:p>
          <a:p>
            <a:r>
              <a:rPr lang="en-US" sz="3200" dirty="0" smtClean="0"/>
              <a:t>Cindy Brim</a:t>
            </a:r>
            <a:r>
              <a:rPr lang="en-US" sz="3600" dirty="0" smtClean="0"/>
              <a:t>mer</a:t>
            </a:r>
          </a:p>
          <a:p>
            <a:r>
              <a:rPr lang="en-US" sz="2800" dirty="0" smtClean="0">
                <a:hlinkClick r:id="rId2"/>
              </a:rPr>
              <a:t>Delegate.riafg@gmail.com</a:t>
            </a:r>
            <a:endParaRPr lang="en-US" sz="2800" dirty="0" smtClean="0"/>
          </a:p>
          <a:p>
            <a:r>
              <a:rPr lang="en-US" sz="2000" dirty="0" smtClean="0"/>
              <a:t>401-465-5398</a:t>
            </a:r>
          </a:p>
        </p:txBody>
      </p:sp>
    </p:spTree>
    <p:extLst>
      <p:ext uri="{BB962C8B-B14F-4D97-AF65-F5344CB8AC3E}">
        <p14:creationId xmlns:p14="http://schemas.microsoft.com/office/powerpoint/2010/main" val="33377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03" y="1541417"/>
            <a:ext cx="4741817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372" y="222068"/>
            <a:ext cx="94836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 Gift of Gratitude from the Rhode Island Area!</a:t>
            </a:r>
            <a:endParaRPr lang="en-US" sz="3200" b="1" dirty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387774-254D-47B8-93A4-01C6263BBCA4}"/>
              </a:ext>
            </a:extLst>
          </p:cNvPr>
          <p:cNvSpPr txBox="1">
            <a:spLocks/>
          </p:cNvSpPr>
          <p:nvPr/>
        </p:nvSpPr>
        <p:spPr>
          <a:xfrm>
            <a:off x="6165669" y="2679166"/>
            <a:ext cx="5734593" cy="27825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Enhancing our Recovery through Abundance, Unity and Understanding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3F19FC-53EC-40EF-BED0-B4097175CD59}"/>
              </a:ext>
            </a:extLst>
          </p:cNvPr>
          <p:cNvSpPr txBox="1">
            <a:spLocks/>
          </p:cNvSpPr>
          <p:nvPr/>
        </p:nvSpPr>
        <p:spPr>
          <a:xfrm>
            <a:off x="6479176" y="834333"/>
            <a:ext cx="5421085" cy="109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+mj-lt"/>
                <a:cs typeface="Calibri" panose="020F0502020204030204" pitchFamily="34" charset="0"/>
              </a:rPr>
              <a:t>World Service Conference   </a:t>
            </a:r>
          </a:p>
          <a:p>
            <a:pPr marL="0" indent="0" algn="ctr">
              <a:buNone/>
            </a:pPr>
            <a:r>
              <a:rPr lang="en-US" sz="2800" dirty="0">
                <a:latin typeface="+mj-lt"/>
                <a:cs typeface="Calibri" panose="020F0502020204030204" pitchFamily="34" charset="0"/>
              </a:rPr>
              <a:t>April 27-30,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BD592-0AFF-4D5C-A0B5-86F5EE91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36" y="303380"/>
            <a:ext cx="4267200" cy="6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eiling, indoor, scene, several&#10;&#10;Description automatically generated">
            <a:extLst>
              <a:ext uri="{FF2B5EF4-FFF2-40B4-BE49-F238E27FC236}">
                <a16:creationId xmlns:a16="http://schemas.microsoft.com/office/drawing/2014/main" id="{7EDA54B8-4C1E-4DA3-AF1C-5FE2C4A6B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55" y="217273"/>
            <a:ext cx="3251200" cy="2438400"/>
          </a:xfrm>
          <a:prstGeom prst="rect">
            <a:avLst/>
          </a:prstGeom>
        </p:spPr>
      </p:pic>
      <p:pic>
        <p:nvPicPr>
          <p:cNvPr id="3" name="Picture 2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D8C57C1E-344C-4835-8710-B8733C65F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99" y="190706"/>
            <a:ext cx="32512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09" y="3487783"/>
            <a:ext cx="4721814" cy="337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683" y="563949"/>
            <a:ext cx="2973507" cy="292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0617" y="3487783"/>
            <a:ext cx="562138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 UNITY</a:t>
            </a:r>
          </a:p>
          <a:p>
            <a:r>
              <a:rPr lang="en-US" sz="2800" dirty="0" smtClean="0"/>
              <a:t>World Service Conference is a </a:t>
            </a:r>
          </a:p>
          <a:p>
            <a:r>
              <a:rPr lang="en-US" sz="2800" dirty="0" smtClean="0"/>
              <a:t>            Trilingual Event: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English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Spanish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French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 </a:t>
            </a: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2683" y="0"/>
            <a:ext cx="29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Hello!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702655" y="2655673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/>
              <a:t>Bonjour!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94914" y="265567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</a:t>
            </a:r>
            <a:r>
              <a:rPr lang="en-US" sz="3200" dirty="0" err="1" smtClean="0"/>
              <a:t>Hola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34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6EBF42C-9123-4082-8249-790B6BFD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335" y="793845"/>
            <a:ext cx="4033667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Who Attends World Service Conference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A2A417-D7D6-4331-A4A2-4A92CB7EF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335" y="2310715"/>
            <a:ext cx="4852325" cy="43164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Delegates</a:t>
            </a:r>
          </a:p>
          <a:p>
            <a:r>
              <a:rPr lang="en-US" sz="2400" dirty="0">
                <a:cs typeface="Calibri" panose="020F0502020204030204" pitchFamily="34" charset="0"/>
              </a:rPr>
              <a:t>Board of Trustees</a:t>
            </a:r>
          </a:p>
          <a:p>
            <a:r>
              <a:rPr lang="en-US" sz="2400" dirty="0">
                <a:cs typeface="Calibri" panose="020F0502020204030204" pitchFamily="34" charset="0"/>
              </a:rPr>
              <a:t>At Large Members of the Executive Committee</a:t>
            </a:r>
          </a:p>
          <a:p>
            <a:r>
              <a:rPr lang="en-US" sz="2400" dirty="0">
                <a:cs typeface="Calibri" panose="020F0502020204030204" pitchFamily="34" charset="0"/>
              </a:rPr>
              <a:t>Members of World Service Office (WSO) 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7" y="195942"/>
            <a:ext cx="4441372" cy="6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23" y="1382486"/>
            <a:ext cx="3448594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World Service Conference</a:t>
            </a:r>
            <a:br>
              <a:rPr lang="en-US" sz="4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Agenda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9BA3B04-7CEA-EF72-2F16-7FF7F666EE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082293"/>
              </p:ext>
            </p:extLst>
          </p:nvPr>
        </p:nvGraphicFramePr>
        <p:xfrm>
          <a:off x="5231689" y="404948"/>
          <a:ext cx="6691071" cy="60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4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19" y="470263"/>
            <a:ext cx="5192220" cy="610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691" y="352697"/>
            <a:ext cx="50945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“Lois left everything as it was because she knew you’d be here one day”</a:t>
            </a:r>
          </a:p>
          <a:p>
            <a:endParaRPr lang="en-US" sz="5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461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11785</TotalTime>
  <Words>1254</Words>
  <Application>Microsoft Office PowerPoint</Application>
  <PresentationFormat>Widescreen</PresentationFormat>
  <Paragraphs>210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Open Sans</vt:lpstr>
      <vt:lpstr>Times New Roman</vt:lpstr>
      <vt:lpstr>Wingdings</vt:lpstr>
      <vt:lpstr>Wingdings 3</vt:lpstr>
      <vt:lpstr>Wisp</vt:lpstr>
      <vt:lpstr>Delegate Report 2022 World Service Conference  June 4th,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Attends World Service Conference</vt:lpstr>
      <vt:lpstr>World Service Conference Agenda</vt:lpstr>
      <vt:lpstr>PowerPoint Presentation</vt:lpstr>
      <vt:lpstr>PowerPoint Presentation</vt:lpstr>
      <vt:lpstr>Global Electronic Area</vt:lpstr>
      <vt:lpstr>Global Electronic Area cont.</vt:lpstr>
      <vt:lpstr>Our New Global Electronic Area  (Area 98)</vt:lpstr>
      <vt:lpstr>PowerPoint Presentation</vt:lpstr>
      <vt:lpstr>Groups - Definitions</vt:lpstr>
      <vt:lpstr>PowerPoint Presentation</vt:lpstr>
      <vt:lpstr>Financial Update</vt:lpstr>
      <vt:lpstr>PowerPoint Presentation</vt:lpstr>
      <vt:lpstr>What does the WSO budget provide?</vt:lpstr>
      <vt:lpstr>Major expense categories included in the 2022 Budget</vt:lpstr>
      <vt:lpstr>Projects for this year</vt:lpstr>
      <vt:lpstr>Cost per Group</vt:lpstr>
      <vt:lpstr>PowerPoint Presentation</vt:lpstr>
      <vt:lpstr>You can take back to your group</vt:lpstr>
      <vt:lpstr>PowerPoint Presentation</vt:lpstr>
      <vt:lpstr>Alateen</vt:lpstr>
      <vt:lpstr>PowerPoint Presentation</vt:lpstr>
      <vt:lpstr>PowerPoint Presentation</vt:lpstr>
      <vt:lpstr>Miscellaneous But Important to Know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DELEGATES</dc:title>
  <dc:creator>Cynthia Brimmer</dc:creator>
  <cp:lastModifiedBy>Cynthia Brimmer</cp:lastModifiedBy>
  <cp:revision>45</cp:revision>
  <cp:lastPrinted>2022-05-29T20:33:00Z</cp:lastPrinted>
  <dcterms:created xsi:type="dcterms:W3CDTF">2022-05-21T17:50:18Z</dcterms:created>
  <dcterms:modified xsi:type="dcterms:W3CDTF">2022-09-25T23:15:23Z</dcterms:modified>
</cp:coreProperties>
</file>